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96" r:id="rId2"/>
    <p:sldId id="294" r:id="rId3"/>
    <p:sldId id="297" r:id="rId4"/>
    <p:sldId id="298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3426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660380" indent="0" algn="ctr">
              <a:buNone/>
              <a:defRPr/>
            </a:lvl2pPr>
            <a:lvl3pPr marL="1320759" indent="0" algn="ctr">
              <a:buNone/>
              <a:defRPr/>
            </a:lvl3pPr>
            <a:lvl4pPr marL="1981139" indent="0" algn="ctr">
              <a:buNone/>
              <a:defRPr/>
            </a:lvl4pPr>
            <a:lvl5pPr marL="2641519" indent="0" algn="ctr">
              <a:buNone/>
              <a:defRPr/>
            </a:lvl5pPr>
            <a:lvl6pPr marL="3301898" indent="0" algn="ctr">
              <a:buNone/>
              <a:defRPr/>
            </a:lvl6pPr>
            <a:lvl7pPr marL="3962278" indent="0" algn="ctr">
              <a:buNone/>
              <a:defRPr/>
            </a:lvl7pPr>
            <a:lvl8pPr marL="4622658" indent="0" algn="ctr">
              <a:buNone/>
              <a:defRPr/>
            </a:lvl8pPr>
            <a:lvl9pPr marL="5283037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25244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31417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9405" y="167395"/>
            <a:ext cx="1605695" cy="868150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9023" y="167395"/>
            <a:ext cx="4714875" cy="868150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98776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31739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  <a:prstGeom prst="rect">
            <a:avLst/>
          </a:prstGeom>
        </p:spPr>
        <p:txBody>
          <a:bodyPr anchor="t"/>
          <a:lstStyle>
            <a:lvl1pPr algn="l">
              <a:defRPr sz="5778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89"/>
            </a:lvl1pPr>
            <a:lvl2pPr marL="660380" indent="0">
              <a:buNone/>
              <a:defRPr sz="2600"/>
            </a:lvl2pPr>
            <a:lvl3pPr marL="1320759" indent="0">
              <a:buNone/>
              <a:defRPr sz="2311"/>
            </a:lvl3pPr>
            <a:lvl4pPr marL="1981139" indent="0">
              <a:buNone/>
              <a:defRPr sz="2022"/>
            </a:lvl4pPr>
            <a:lvl5pPr marL="2641519" indent="0">
              <a:buNone/>
              <a:defRPr sz="2022"/>
            </a:lvl5pPr>
            <a:lvl6pPr marL="3301898" indent="0">
              <a:buNone/>
              <a:defRPr sz="2022"/>
            </a:lvl6pPr>
            <a:lvl7pPr marL="3962278" indent="0">
              <a:buNone/>
              <a:defRPr sz="2022"/>
            </a:lvl7pPr>
            <a:lvl8pPr marL="4622658" indent="0">
              <a:buNone/>
              <a:defRPr sz="2022"/>
            </a:lvl8pPr>
            <a:lvl9pPr marL="5283037" indent="0">
              <a:buNone/>
              <a:defRPr sz="202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97880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  <a:prstGeom prst="rect">
            <a:avLst/>
          </a:prstGeo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  <a:prstGeom prst="rect">
            <a:avLst/>
          </a:prstGeo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38561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  <a:prstGeom prst="rect">
            <a:avLst/>
          </a:prstGeo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  <a:prstGeom prst="rect">
            <a:avLst/>
          </a:prstGeo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43804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04629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3482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  <a:prstGeom prst="rect">
            <a:avLst/>
          </a:prstGeo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  <a:prstGeom prst="rect">
            <a:avLst/>
          </a:prstGeo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68530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  <a:prstGeom prst="rect">
            <a:avLst/>
          </a:prstGeo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35836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741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660380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320759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981139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641519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95285" indent="-495285" algn="l" rtl="0" fontAlgn="base">
        <a:spcBef>
          <a:spcPct val="20000"/>
        </a:spcBef>
        <a:spcAft>
          <a:spcPct val="0"/>
        </a:spcAft>
        <a:buChar char="•"/>
        <a:defRPr kumimoji="1" sz="4622">
          <a:solidFill>
            <a:schemeClr val="tx1"/>
          </a:solidFill>
          <a:latin typeface="+mn-lt"/>
          <a:ea typeface="+mn-ea"/>
          <a:cs typeface="+mn-cs"/>
        </a:defRPr>
      </a:lvl1pPr>
      <a:lvl2pPr marL="1073117" indent="-412737" algn="l" rtl="0" fontAlgn="base">
        <a:spcBef>
          <a:spcPct val="20000"/>
        </a:spcBef>
        <a:spcAft>
          <a:spcPct val="0"/>
        </a:spcAft>
        <a:buChar char="–"/>
        <a:defRPr kumimoji="1" sz="4044">
          <a:solidFill>
            <a:schemeClr val="tx1"/>
          </a:solidFill>
          <a:latin typeface="+mn-lt"/>
          <a:ea typeface="+mn-ea"/>
        </a:defRPr>
      </a:lvl2pPr>
      <a:lvl3pPr marL="1650949" indent="-330190" algn="l" rtl="0" fontAlgn="base">
        <a:spcBef>
          <a:spcPct val="20000"/>
        </a:spcBef>
        <a:spcAft>
          <a:spcPct val="0"/>
        </a:spcAft>
        <a:buChar char="•"/>
        <a:defRPr kumimoji="1" sz="3467">
          <a:solidFill>
            <a:schemeClr val="tx1"/>
          </a:solidFill>
          <a:latin typeface="+mn-lt"/>
          <a:ea typeface="+mn-ea"/>
        </a:defRPr>
      </a:lvl3pPr>
      <a:lvl4pPr marL="2311329" indent="-330190" algn="l" rtl="0" fontAlgn="base">
        <a:spcBef>
          <a:spcPct val="20000"/>
        </a:spcBef>
        <a:spcAft>
          <a:spcPct val="0"/>
        </a:spcAft>
        <a:buChar char="–"/>
        <a:defRPr kumimoji="1" sz="2889">
          <a:solidFill>
            <a:schemeClr val="tx1"/>
          </a:solidFill>
          <a:latin typeface="+mn-lt"/>
          <a:ea typeface="+mn-ea"/>
        </a:defRPr>
      </a:lvl4pPr>
      <a:lvl5pPr marL="2971709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5pPr>
      <a:lvl6pPr marL="3632088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6pPr>
      <a:lvl7pPr marL="4292468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7pPr>
      <a:lvl8pPr marL="4952848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8pPr>
      <a:lvl9pPr marL="5613227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13">
            <a:extLst>
              <a:ext uri="{FF2B5EF4-FFF2-40B4-BE49-F238E27FC236}">
                <a16:creationId xmlns:a16="http://schemas.microsoft.com/office/drawing/2014/main" id="{0DA40D8D-EF75-4AE4-ADD3-0A56BDFE9DD8}"/>
              </a:ext>
            </a:extLst>
          </p:cNvPr>
          <p:cNvSpPr>
            <a:spLocks/>
          </p:cNvSpPr>
          <p:nvPr/>
        </p:nvSpPr>
        <p:spPr bwMode="auto">
          <a:xfrm>
            <a:off x="1702512" y="295324"/>
            <a:ext cx="1795185" cy="4358190"/>
          </a:xfrm>
          <a:custGeom>
            <a:avLst/>
            <a:gdLst>
              <a:gd name="T0" fmla="*/ 272 w 664"/>
              <a:gd name="T1" fmla="*/ 202 h 1612"/>
              <a:gd name="T2" fmla="*/ 279 w 664"/>
              <a:gd name="T3" fmla="*/ 255 h 1612"/>
              <a:gd name="T4" fmla="*/ 288 w 664"/>
              <a:gd name="T5" fmla="*/ 268 h 1612"/>
              <a:gd name="T6" fmla="*/ 268 w 664"/>
              <a:gd name="T7" fmla="*/ 312 h 1612"/>
              <a:gd name="T8" fmla="*/ 82 w 664"/>
              <a:gd name="T9" fmla="*/ 568 h 1612"/>
              <a:gd name="T10" fmla="*/ 22 w 664"/>
              <a:gd name="T11" fmla="*/ 654 h 1612"/>
              <a:gd name="T12" fmla="*/ 18 w 664"/>
              <a:gd name="T13" fmla="*/ 677 h 1612"/>
              <a:gd name="T14" fmla="*/ 2 w 664"/>
              <a:gd name="T15" fmla="*/ 723 h 1612"/>
              <a:gd name="T16" fmla="*/ 32 w 664"/>
              <a:gd name="T17" fmla="*/ 756 h 1612"/>
              <a:gd name="T18" fmla="*/ 65 w 664"/>
              <a:gd name="T19" fmla="*/ 740 h 1612"/>
              <a:gd name="T20" fmla="*/ 79 w 664"/>
              <a:gd name="T21" fmla="*/ 736 h 1612"/>
              <a:gd name="T22" fmla="*/ 90 w 664"/>
              <a:gd name="T23" fmla="*/ 675 h 1612"/>
              <a:gd name="T24" fmla="*/ 127 w 664"/>
              <a:gd name="T25" fmla="*/ 667 h 1612"/>
              <a:gd name="T26" fmla="*/ 175 w 664"/>
              <a:gd name="T27" fmla="*/ 645 h 1612"/>
              <a:gd name="T28" fmla="*/ 222 w 664"/>
              <a:gd name="T29" fmla="*/ 672 h 1612"/>
              <a:gd name="T30" fmla="*/ 215 w 664"/>
              <a:gd name="T31" fmla="*/ 787 h 1612"/>
              <a:gd name="T32" fmla="*/ 203 w 664"/>
              <a:gd name="T33" fmla="*/ 928 h 1612"/>
              <a:gd name="T34" fmla="*/ 323 w 664"/>
              <a:gd name="T35" fmla="*/ 1151 h 1612"/>
              <a:gd name="T36" fmla="*/ 224 w 664"/>
              <a:gd name="T37" fmla="*/ 1187 h 1612"/>
              <a:gd name="T38" fmla="*/ 230 w 664"/>
              <a:gd name="T39" fmla="*/ 1224 h 1612"/>
              <a:gd name="T40" fmla="*/ 311 w 664"/>
              <a:gd name="T41" fmla="*/ 1302 h 1612"/>
              <a:gd name="T42" fmla="*/ 268 w 664"/>
              <a:gd name="T43" fmla="*/ 1458 h 1612"/>
              <a:gd name="T44" fmla="*/ 264 w 664"/>
              <a:gd name="T45" fmla="*/ 1551 h 1612"/>
              <a:gd name="T46" fmla="*/ 254 w 664"/>
              <a:gd name="T47" fmla="*/ 1590 h 1612"/>
              <a:gd name="T48" fmla="*/ 345 w 664"/>
              <a:gd name="T49" fmla="*/ 1605 h 1612"/>
              <a:gd name="T50" fmla="*/ 452 w 664"/>
              <a:gd name="T51" fmla="*/ 1608 h 1612"/>
              <a:gd name="T52" fmla="*/ 434 w 664"/>
              <a:gd name="T53" fmla="*/ 1585 h 1612"/>
              <a:gd name="T54" fmla="*/ 369 w 664"/>
              <a:gd name="T55" fmla="*/ 1549 h 1612"/>
              <a:gd name="T56" fmla="*/ 361 w 664"/>
              <a:gd name="T57" fmla="*/ 1512 h 1612"/>
              <a:gd name="T58" fmla="*/ 467 w 664"/>
              <a:gd name="T59" fmla="*/ 1384 h 1612"/>
              <a:gd name="T60" fmla="*/ 520 w 664"/>
              <a:gd name="T61" fmla="*/ 1236 h 1612"/>
              <a:gd name="T62" fmla="*/ 640 w 664"/>
              <a:gd name="T63" fmla="*/ 1108 h 1612"/>
              <a:gd name="T64" fmla="*/ 611 w 664"/>
              <a:gd name="T65" fmla="*/ 1011 h 1612"/>
              <a:gd name="T66" fmla="*/ 584 w 664"/>
              <a:gd name="T67" fmla="*/ 989 h 1612"/>
              <a:gd name="T68" fmla="*/ 559 w 664"/>
              <a:gd name="T69" fmla="*/ 936 h 1612"/>
              <a:gd name="T70" fmla="*/ 506 w 664"/>
              <a:gd name="T71" fmla="*/ 849 h 1612"/>
              <a:gd name="T72" fmla="*/ 597 w 664"/>
              <a:gd name="T73" fmla="*/ 930 h 1612"/>
              <a:gd name="T74" fmla="*/ 661 w 664"/>
              <a:gd name="T75" fmla="*/ 962 h 1612"/>
              <a:gd name="T76" fmla="*/ 600 w 664"/>
              <a:gd name="T77" fmla="*/ 876 h 1612"/>
              <a:gd name="T78" fmla="*/ 493 w 664"/>
              <a:gd name="T79" fmla="*/ 800 h 1612"/>
              <a:gd name="T80" fmla="*/ 508 w 664"/>
              <a:gd name="T81" fmla="*/ 627 h 1612"/>
              <a:gd name="T82" fmla="*/ 501 w 664"/>
              <a:gd name="T83" fmla="*/ 435 h 1612"/>
              <a:gd name="T84" fmla="*/ 532 w 664"/>
              <a:gd name="T85" fmla="*/ 384 h 1612"/>
              <a:gd name="T86" fmla="*/ 579 w 664"/>
              <a:gd name="T87" fmla="*/ 245 h 1612"/>
              <a:gd name="T88" fmla="*/ 575 w 664"/>
              <a:gd name="T89" fmla="*/ 90 h 1612"/>
              <a:gd name="T90" fmla="*/ 570 w 664"/>
              <a:gd name="T91" fmla="*/ 23 h 1612"/>
              <a:gd name="T92" fmla="*/ 528 w 664"/>
              <a:gd name="T93" fmla="*/ 2 h 1612"/>
              <a:gd name="T94" fmla="*/ 492 w 664"/>
              <a:gd name="T95" fmla="*/ 7 h 1612"/>
              <a:gd name="T96" fmla="*/ 484 w 664"/>
              <a:gd name="T97" fmla="*/ 23 h 1612"/>
              <a:gd name="T98" fmla="*/ 483 w 664"/>
              <a:gd name="T99" fmla="*/ 61 h 1612"/>
              <a:gd name="T100" fmla="*/ 496 w 664"/>
              <a:gd name="T101" fmla="*/ 136 h 1612"/>
              <a:gd name="T102" fmla="*/ 469 w 664"/>
              <a:gd name="T103" fmla="*/ 273 h 1612"/>
              <a:gd name="T104" fmla="*/ 463 w 664"/>
              <a:gd name="T105" fmla="*/ 240 h 1612"/>
              <a:gd name="T106" fmla="*/ 466 w 664"/>
              <a:gd name="T107" fmla="*/ 209 h 1612"/>
              <a:gd name="T108" fmla="*/ 446 w 664"/>
              <a:gd name="T109" fmla="*/ 112 h 1612"/>
              <a:gd name="T110" fmla="*/ 415 w 664"/>
              <a:gd name="T111" fmla="*/ 82 h 1612"/>
              <a:gd name="T112" fmla="*/ 333 w 664"/>
              <a:gd name="T113" fmla="*/ 85 h 1612"/>
              <a:gd name="T114" fmla="*/ 302 w 664"/>
              <a:gd name="T115" fmla="*/ 116 h 1612"/>
              <a:gd name="T116" fmla="*/ 290 w 664"/>
              <a:gd name="T117" fmla="*/ 154 h 1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64" h="1612">
                <a:moveTo>
                  <a:pt x="281" y="197"/>
                </a:moveTo>
                <a:lnTo>
                  <a:pt x="281" y="197"/>
                </a:lnTo>
                <a:lnTo>
                  <a:pt x="280" y="196"/>
                </a:lnTo>
                <a:lnTo>
                  <a:pt x="278" y="195"/>
                </a:lnTo>
                <a:lnTo>
                  <a:pt x="277" y="195"/>
                </a:lnTo>
                <a:lnTo>
                  <a:pt x="274" y="196"/>
                </a:lnTo>
                <a:lnTo>
                  <a:pt x="273" y="198"/>
                </a:lnTo>
                <a:lnTo>
                  <a:pt x="272" y="202"/>
                </a:lnTo>
                <a:lnTo>
                  <a:pt x="272" y="202"/>
                </a:lnTo>
                <a:lnTo>
                  <a:pt x="272" y="207"/>
                </a:lnTo>
                <a:lnTo>
                  <a:pt x="270" y="213"/>
                </a:lnTo>
                <a:lnTo>
                  <a:pt x="272" y="228"/>
                </a:lnTo>
                <a:lnTo>
                  <a:pt x="274" y="245"/>
                </a:lnTo>
                <a:lnTo>
                  <a:pt x="274" y="245"/>
                </a:lnTo>
                <a:lnTo>
                  <a:pt x="277" y="250"/>
                </a:lnTo>
                <a:lnTo>
                  <a:pt x="279" y="255"/>
                </a:lnTo>
                <a:lnTo>
                  <a:pt x="281" y="258"/>
                </a:lnTo>
                <a:lnTo>
                  <a:pt x="281" y="258"/>
                </a:lnTo>
                <a:lnTo>
                  <a:pt x="283" y="258"/>
                </a:lnTo>
                <a:lnTo>
                  <a:pt x="285" y="258"/>
                </a:lnTo>
                <a:lnTo>
                  <a:pt x="288" y="258"/>
                </a:lnTo>
                <a:lnTo>
                  <a:pt x="289" y="258"/>
                </a:lnTo>
                <a:lnTo>
                  <a:pt x="289" y="260"/>
                </a:lnTo>
                <a:lnTo>
                  <a:pt x="288" y="268"/>
                </a:lnTo>
                <a:lnTo>
                  <a:pt x="288" y="268"/>
                </a:lnTo>
                <a:lnTo>
                  <a:pt x="285" y="283"/>
                </a:lnTo>
                <a:lnTo>
                  <a:pt x="284" y="289"/>
                </a:lnTo>
                <a:lnTo>
                  <a:pt x="284" y="289"/>
                </a:lnTo>
                <a:lnTo>
                  <a:pt x="283" y="300"/>
                </a:lnTo>
                <a:lnTo>
                  <a:pt x="281" y="309"/>
                </a:lnTo>
                <a:lnTo>
                  <a:pt x="281" y="309"/>
                </a:lnTo>
                <a:lnTo>
                  <a:pt x="268" y="312"/>
                </a:lnTo>
                <a:lnTo>
                  <a:pt x="258" y="317"/>
                </a:lnTo>
                <a:lnTo>
                  <a:pt x="256" y="320"/>
                </a:lnTo>
                <a:lnTo>
                  <a:pt x="254" y="322"/>
                </a:lnTo>
                <a:lnTo>
                  <a:pt x="254" y="322"/>
                </a:lnTo>
                <a:lnTo>
                  <a:pt x="257" y="358"/>
                </a:lnTo>
                <a:lnTo>
                  <a:pt x="125" y="500"/>
                </a:lnTo>
                <a:lnTo>
                  <a:pt x="125" y="500"/>
                </a:lnTo>
                <a:lnTo>
                  <a:pt x="82" y="568"/>
                </a:lnTo>
                <a:lnTo>
                  <a:pt x="82" y="568"/>
                </a:lnTo>
                <a:lnTo>
                  <a:pt x="70" y="584"/>
                </a:lnTo>
                <a:lnTo>
                  <a:pt x="48" y="611"/>
                </a:lnTo>
                <a:lnTo>
                  <a:pt x="30" y="638"/>
                </a:lnTo>
                <a:lnTo>
                  <a:pt x="23" y="648"/>
                </a:lnTo>
                <a:lnTo>
                  <a:pt x="22" y="651"/>
                </a:lnTo>
                <a:lnTo>
                  <a:pt x="22" y="654"/>
                </a:lnTo>
                <a:lnTo>
                  <a:pt x="22" y="654"/>
                </a:lnTo>
                <a:lnTo>
                  <a:pt x="25" y="659"/>
                </a:lnTo>
                <a:lnTo>
                  <a:pt x="27" y="662"/>
                </a:lnTo>
                <a:lnTo>
                  <a:pt x="28" y="665"/>
                </a:lnTo>
                <a:lnTo>
                  <a:pt x="28" y="667"/>
                </a:lnTo>
                <a:lnTo>
                  <a:pt x="27" y="669"/>
                </a:lnTo>
                <a:lnTo>
                  <a:pt x="26" y="671"/>
                </a:lnTo>
                <a:lnTo>
                  <a:pt x="26" y="671"/>
                </a:lnTo>
                <a:lnTo>
                  <a:pt x="18" y="677"/>
                </a:lnTo>
                <a:lnTo>
                  <a:pt x="11" y="686"/>
                </a:lnTo>
                <a:lnTo>
                  <a:pt x="5" y="696"/>
                </a:lnTo>
                <a:lnTo>
                  <a:pt x="2" y="699"/>
                </a:lnTo>
                <a:lnTo>
                  <a:pt x="2" y="703"/>
                </a:lnTo>
                <a:lnTo>
                  <a:pt x="2" y="703"/>
                </a:lnTo>
                <a:lnTo>
                  <a:pt x="0" y="712"/>
                </a:lnTo>
                <a:lnTo>
                  <a:pt x="0" y="717"/>
                </a:lnTo>
                <a:lnTo>
                  <a:pt x="2" y="723"/>
                </a:lnTo>
                <a:lnTo>
                  <a:pt x="2" y="723"/>
                </a:lnTo>
                <a:lnTo>
                  <a:pt x="4" y="730"/>
                </a:lnTo>
                <a:lnTo>
                  <a:pt x="6" y="740"/>
                </a:lnTo>
                <a:lnTo>
                  <a:pt x="9" y="747"/>
                </a:lnTo>
                <a:lnTo>
                  <a:pt x="11" y="750"/>
                </a:lnTo>
                <a:lnTo>
                  <a:pt x="14" y="751"/>
                </a:lnTo>
                <a:lnTo>
                  <a:pt x="14" y="751"/>
                </a:lnTo>
                <a:lnTo>
                  <a:pt x="32" y="756"/>
                </a:lnTo>
                <a:lnTo>
                  <a:pt x="42" y="757"/>
                </a:lnTo>
                <a:lnTo>
                  <a:pt x="47" y="757"/>
                </a:lnTo>
                <a:lnTo>
                  <a:pt x="47" y="757"/>
                </a:lnTo>
                <a:lnTo>
                  <a:pt x="50" y="755"/>
                </a:lnTo>
                <a:lnTo>
                  <a:pt x="57" y="750"/>
                </a:lnTo>
                <a:lnTo>
                  <a:pt x="63" y="744"/>
                </a:lnTo>
                <a:lnTo>
                  <a:pt x="65" y="740"/>
                </a:lnTo>
                <a:lnTo>
                  <a:pt x="65" y="740"/>
                </a:lnTo>
                <a:lnTo>
                  <a:pt x="65" y="739"/>
                </a:lnTo>
                <a:lnTo>
                  <a:pt x="65" y="740"/>
                </a:lnTo>
                <a:lnTo>
                  <a:pt x="68" y="741"/>
                </a:lnTo>
                <a:lnTo>
                  <a:pt x="71" y="742"/>
                </a:lnTo>
                <a:lnTo>
                  <a:pt x="74" y="741"/>
                </a:lnTo>
                <a:lnTo>
                  <a:pt x="76" y="740"/>
                </a:lnTo>
                <a:lnTo>
                  <a:pt x="76" y="740"/>
                </a:lnTo>
                <a:lnTo>
                  <a:pt x="79" y="736"/>
                </a:lnTo>
                <a:lnTo>
                  <a:pt x="80" y="733"/>
                </a:lnTo>
                <a:lnTo>
                  <a:pt x="84" y="724"/>
                </a:lnTo>
                <a:lnTo>
                  <a:pt x="86" y="710"/>
                </a:lnTo>
                <a:lnTo>
                  <a:pt x="86" y="710"/>
                </a:lnTo>
                <a:lnTo>
                  <a:pt x="87" y="704"/>
                </a:lnTo>
                <a:lnTo>
                  <a:pt x="87" y="694"/>
                </a:lnTo>
                <a:lnTo>
                  <a:pt x="88" y="685"/>
                </a:lnTo>
                <a:lnTo>
                  <a:pt x="90" y="675"/>
                </a:lnTo>
                <a:lnTo>
                  <a:pt x="90" y="675"/>
                </a:lnTo>
                <a:lnTo>
                  <a:pt x="93" y="667"/>
                </a:lnTo>
                <a:lnTo>
                  <a:pt x="97" y="661"/>
                </a:lnTo>
                <a:lnTo>
                  <a:pt x="102" y="655"/>
                </a:lnTo>
                <a:lnTo>
                  <a:pt x="102" y="655"/>
                </a:lnTo>
                <a:lnTo>
                  <a:pt x="106" y="658"/>
                </a:lnTo>
                <a:lnTo>
                  <a:pt x="116" y="662"/>
                </a:lnTo>
                <a:lnTo>
                  <a:pt x="127" y="667"/>
                </a:lnTo>
                <a:lnTo>
                  <a:pt x="133" y="667"/>
                </a:lnTo>
                <a:lnTo>
                  <a:pt x="136" y="667"/>
                </a:lnTo>
                <a:lnTo>
                  <a:pt x="136" y="667"/>
                </a:lnTo>
                <a:lnTo>
                  <a:pt x="145" y="664"/>
                </a:lnTo>
                <a:lnTo>
                  <a:pt x="155" y="660"/>
                </a:lnTo>
                <a:lnTo>
                  <a:pt x="165" y="654"/>
                </a:lnTo>
                <a:lnTo>
                  <a:pt x="175" y="645"/>
                </a:lnTo>
                <a:lnTo>
                  <a:pt x="175" y="645"/>
                </a:lnTo>
                <a:lnTo>
                  <a:pt x="188" y="634"/>
                </a:lnTo>
                <a:lnTo>
                  <a:pt x="208" y="618"/>
                </a:lnTo>
                <a:lnTo>
                  <a:pt x="231" y="601"/>
                </a:lnTo>
                <a:lnTo>
                  <a:pt x="231" y="601"/>
                </a:lnTo>
                <a:lnTo>
                  <a:pt x="230" y="612"/>
                </a:lnTo>
                <a:lnTo>
                  <a:pt x="227" y="640"/>
                </a:lnTo>
                <a:lnTo>
                  <a:pt x="225" y="656"/>
                </a:lnTo>
                <a:lnTo>
                  <a:pt x="222" y="672"/>
                </a:lnTo>
                <a:lnTo>
                  <a:pt x="219" y="685"/>
                </a:lnTo>
                <a:lnTo>
                  <a:pt x="215" y="694"/>
                </a:lnTo>
                <a:lnTo>
                  <a:pt x="215" y="694"/>
                </a:lnTo>
                <a:lnTo>
                  <a:pt x="211" y="703"/>
                </a:lnTo>
                <a:lnTo>
                  <a:pt x="208" y="714"/>
                </a:lnTo>
                <a:lnTo>
                  <a:pt x="202" y="737"/>
                </a:lnTo>
                <a:lnTo>
                  <a:pt x="195" y="766"/>
                </a:lnTo>
                <a:lnTo>
                  <a:pt x="215" y="787"/>
                </a:lnTo>
                <a:lnTo>
                  <a:pt x="215" y="787"/>
                </a:lnTo>
                <a:lnTo>
                  <a:pt x="208" y="807"/>
                </a:lnTo>
                <a:lnTo>
                  <a:pt x="202" y="822"/>
                </a:lnTo>
                <a:lnTo>
                  <a:pt x="198" y="830"/>
                </a:lnTo>
                <a:lnTo>
                  <a:pt x="198" y="830"/>
                </a:lnTo>
                <a:lnTo>
                  <a:pt x="198" y="838"/>
                </a:lnTo>
                <a:lnTo>
                  <a:pt x="199" y="861"/>
                </a:lnTo>
                <a:lnTo>
                  <a:pt x="203" y="928"/>
                </a:lnTo>
                <a:lnTo>
                  <a:pt x="209" y="1026"/>
                </a:lnTo>
                <a:lnTo>
                  <a:pt x="268" y="1054"/>
                </a:lnTo>
                <a:lnTo>
                  <a:pt x="348" y="1110"/>
                </a:lnTo>
                <a:lnTo>
                  <a:pt x="348" y="1110"/>
                </a:lnTo>
                <a:lnTo>
                  <a:pt x="339" y="1128"/>
                </a:lnTo>
                <a:lnTo>
                  <a:pt x="327" y="1149"/>
                </a:lnTo>
                <a:lnTo>
                  <a:pt x="327" y="1149"/>
                </a:lnTo>
                <a:lnTo>
                  <a:pt x="323" y="1151"/>
                </a:lnTo>
                <a:lnTo>
                  <a:pt x="317" y="1155"/>
                </a:lnTo>
                <a:lnTo>
                  <a:pt x="300" y="1164"/>
                </a:lnTo>
                <a:lnTo>
                  <a:pt x="272" y="1176"/>
                </a:lnTo>
                <a:lnTo>
                  <a:pt x="272" y="1176"/>
                </a:lnTo>
                <a:lnTo>
                  <a:pt x="262" y="1178"/>
                </a:lnTo>
                <a:lnTo>
                  <a:pt x="242" y="1182"/>
                </a:lnTo>
                <a:lnTo>
                  <a:pt x="232" y="1185"/>
                </a:lnTo>
                <a:lnTo>
                  <a:pt x="224" y="1187"/>
                </a:lnTo>
                <a:lnTo>
                  <a:pt x="218" y="1192"/>
                </a:lnTo>
                <a:lnTo>
                  <a:pt x="216" y="1193"/>
                </a:lnTo>
                <a:lnTo>
                  <a:pt x="215" y="1196"/>
                </a:lnTo>
                <a:lnTo>
                  <a:pt x="215" y="1196"/>
                </a:lnTo>
                <a:lnTo>
                  <a:pt x="215" y="1201"/>
                </a:lnTo>
                <a:lnTo>
                  <a:pt x="218" y="1205"/>
                </a:lnTo>
                <a:lnTo>
                  <a:pt x="222" y="1215"/>
                </a:lnTo>
                <a:lnTo>
                  <a:pt x="230" y="1224"/>
                </a:lnTo>
                <a:lnTo>
                  <a:pt x="238" y="1231"/>
                </a:lnTo>
                <a:lnTo>
                  <a:pt x="238" y="1231"/>
                </a:lnTo>
                <a:lnTo>
                  <a:pt x="248" y="1239"/>
                </a:lnTo>
                <a:lnTo>
                  <a:pt x="256" y="1247"/>
                </a:lnTo>
                <a:lnTo>
                  <a:pt x="264" y="1257"/>
                </a:lnTo>
                <a:lnTo>
                  <a:pt x="308" y="1294"/>
                </a:lnTo>
                <a:lnTo>
                  <a:pt x="308" y="1294"/>
                </a:lnTo>
                <a:lnTo>
                  <a:pt x="311" y="1302"/>
                </a:lnTo>
                <a:lnTo>
                  <a:pt x="312" y="1309"/>
                </a:lnTo>
                <a:lnTo>
                  <a:pt x="311" y="1311"/>
                </a:lnTo>
                <a:lnTo>
                  <a:pt x="311" y="1311"/>
                </a:lnTo>
                <a:lnTo>
                  <a:pt x="300" y="1332"/>
                </a:lnTo>
                <a:lnTo>
                  <a:pt x="279" y="1379"/>
                </a:lnTo>
                <a:lnTo>
                  <a:pt x="248" y="1446"/>
                </a:lnTo>
                <a:lnTo>
                  <a:pt x="248" y="1446"/>
                </a:lnTo>
                <a:lnTo>
                  <a:pt x="268" y="1458"/>
                </a:lnTo>
                <a:lnTo>
                  <a:pt x="281" y="1467"/>
                </a:lnTo>
                <a:lnTo>
                  <a:pt x="288" y="1472"/>
                </a:lnTo>
                <a:lnTo>
                  <a:pt x="288" y="1472"/>
                </a:lnTo>
                <a:lnTo>
                  <a:pt x="285" y="1483"/>
                </a:lnTo>
                <a:lnTo>
                  <a:pt x="280" y="1505"/>
                </a:lnTo>
                <a:lnTo>
                  <a:pt x="273" y="1531"/>
                </a:lnTo>
                <a:lnTo>
                  <a:pt x="268" y="1542"/>
                </a:lnTo>
                <a:lnTo>
                  <a:pt x="264" y="1551"/>
                </a:lnTo>
                <a:lnTo>
                  <a:pt x="264" y="1551"/>
                </a:lnTo>
                <a:lnTo>
                  <a:pt x="252" y="1569"/>
                </a:lnTo>
                <a:lnTo>
                  <a:pt x="249" y="1575"/>
                </a:lnTo>
                <a:lnTo>
                  <a:pt x="249" y="1578"/>
                </a:lnTo>
                <a:lnTo>
                  <a:pt x="251" y="1581"/>
                </a:lnTo>
                <a:lnTo>
                  <a:pt x="251" y="1581"/>
                </a:lnTo>
                <a:lnTo>
                  <a:pt x="252" y="1586"/>
                </a:lnTo>
                <a:lnTo>
                  <a:pt x="254" y="1590"/>
                </a:lnTo>
                <a:lnTo>
                  <a:pt x="262" y="1597"/>
                </a:lnTo>
                <a:lnTo>
                  <a:pt x="270" y="1602"/>
                </a:lnTo>
                <a:lnTo>
                  <a:pt x="274" y="1603"/>
                </a:lnTo>
                <a:lnTo>
                  <a:pt x="278" y="1603"/>
                </a:lnTo>
                <a:lnTo>
                  <a:pt x="278" y="1603"/>
                </a:lnTo>
                <a:lnTo>
                  <a:pt x="292" y="1603"/>
                </a:lnTo>
                <a:lnTo>
                  <a:pt x="318" y="1603"/>
                </a:lnTo>
                <a:lnTo>
                  <a:pt x="345" y="1605"/>
                </a:lnTo>
                <a:lnTo>
                  <a:pt x="367" y="1607"/>
                </a:lnTo>
                <a:lnTo>
                  <a:pt x="367" y="1607"/>
                </a:lnTo>
                <a:lnTo>
                  <a:pt x="391" y="1610"/>
                </a:lnTo>
                <a:lnTo>
                  <a:pt x="419" y="1612"/>
                </a:lnTo>
                <a:lnTo>
                  <a:pt x="431" y="1612"/>
                </a:lnTo>
                <a:lnTo>
                  <a:pt x="442" y="1611"/>
                </a:lnTo>
                <a:lnTo>
                  <a:pt x="451" y="1610"/>
                </a:lnTo>
                <a:lnTo>
                  <a:pt x="452" y="1608"/>
                </a:lnTo>
                <a:lnTo>
                  <a:pt x="453" y="1607"/>
                </a:lnTo>
                <a:lnTo>
                  <a:pt x="453" y="1607"/>
                </a:lnTo>
                <a:lnTo>
                  <a:pt x="453" y="1603"/>
                </a:lnTo>
                <a:lnTo>
                  <a:pt x="453" y="1601"/>
                </a:lnTo>
                <a:lnTo>
                  <a:pt x="451" y="1597"/>
                </a:lnTo>
                <a:lnTo>
                  <a:pt x="450" y="1595"/>
                </a:lnTo>
                <a:lnTo>
                  <a:pt x="442" y="1590"/>
                </a:lnTo>
                <a:lnTo>
                  <a:pt x="434" y="1585"/>
                </a:lnTo>
                <a:lnTo>
                  <a:pt x="434" y="1585"/>
                </a:lnTo>
                <a:lnTo>
                  <a:pt x="424" y="1583"/>
                </a:lnTo>
                <a:lnTo>
                  <a:pt x="410" y="1579"/>
                </a:lnTo>
                <a:lnTo>
                  <a:pt x="396" y="1573"/>
                </a:lnTo>
                <a:lnTo>
                  <a:pt x="390" y="1569"/>
                </a:lnTo>
                <a:lnTo>
                  <a:pt x="383" y="1564"/>
                </a:lnTo>
                <a:lnTo>
                  <a:pt x="383" y="1564"/>
                </a:lnTo>
                <a:lnTo>
                  <a:pt x="369" y="1549"/>
                </a:lnTo>
                <a:lnTo>
                  <a:pt x="365" y="1546"/>
                </a:lnTo>
                <a:lnTo>
                  <a:pt x="361" y="1542"/>
                </a:lnTo>
                <a:lnTo>
                  <a:pt x="361" y="1542"/>
                </a:lnTo>
                <a:lnTo>
                  <a:pt x="360" y="1538"/>
                </a:lnTo>
                <a:lnTo>
                  <a:pt x="359" y="1532"/>
                </a:lnTo>
                <a:lnTo>
                  <a:pt x="359" y="1524"/>
                </a:lnTo>
                <a:lnTo>
                  <a:pt x="361" y="1512"/>
                </a:lnTo>
                <a:lnTo>
                  <a:pt x="361" y="1512"/>
                </a:lnTo>
                <a:lnTo>
                  <a:pt x="371" y="1484"/>
                </a:lnTo>
                <a:lnTo>
                  <a:pt x="433" y="1488"/>
                </a:lnTo>
                <a:lnTo>
                  <a:pt x="433" y="1488"/>
                </a:lnTo>
                <a:lnTo>
                  <a:pt x="447" y="1445"/>
                </a:lnTo>
                <a:lnTo>
                  <a:pt x="457" y="1413"/>
                </a:lnTo>
                <a:lnTo>
                  <a:pt x="463" y="1392"/>
                </a:lnTo>
                <a:lnTo>
                  <a:pt x="463" y="1392"/>
                </a:lnTo>
                <a:lnTo>
                  <a:pt x="467" y="1384"/>
                </a:lnTo>
                <a:lnTo>
                  <a:pt x="472" y="1370"/>
                </a:lnTo>
                <a:lnTo>
                  <a:pt x="488" y="1333"/>
                </a:lnTo>
                <a:lnTo>
                  <a:pt x="505" y="1296"/>
                </a:lnTo>
                <a:lnTo>
                  <a:pt x="511" y="1282"/>
                </a:lnTo>
                <a:lnTo>
                  <a:pt x="515" y="1272"/>
                </a:lnTo>
                <a:lnTo>
                  <a:pt x="515" y="1272"/>
                </a:lnTo>
                <a:lnTo>
                  <a:pt x="517" y="1256"/>
                </a:lnTo>
                <a:lnTo>
                  <a:pt x="520" y="1236"/>
                </a:lnTo>
                <a:lnTo>
                  <a:pt x="522" y="1214"/>
                </a:lnTo>
                <a:lnTo>
                  <a:pt x="522" y="1214"/>
                </a:lnTo>
                <a:lnTo>
                  <a:pt x="541" y="1199"/>
                </a:lnTo>
                <a:lnTo>
                  <a:pt x="581" y="1166"/>
                </a:lnTo>
                <a:lnTo>
                  <a:pt x="602" y="1146"/>
                </a:lnTo>
                <a:lnTo>
                  <a:pt x="622" y="1129"/>
                </a:lnTo>
                <a:lnTo>
                  <a:pt x="635" y="1115"/>
                </a:lnTo>
                <a:lnTo>
                  <a:pt x="640" y="1108"/>
                </a:lnTo>
                <a:lnTo>
                  <a:pt x="641" y="1103"/>
                </a:lnTo>
                <a:lnTo>
                  <a:pt x="641" y="1103"/>
                </a:lnTo>
                <a:lnTo>
                  <a:pt x="641" y="1095"/>
                </a:lnTo>
                <a:lnTo>
                  <a:pt x="638" y="1081"/>
                </a:lnTo>
                <a:lnTo>
                  <a:pt x="633" y="1065"/>
                </a:lnTo>
                <a:lnTo>
                  <a:pt x="628" y="1049"/>
                </a:lnTo>
                <a:lnTo>
                  <a:pt x="616" y="1021"/>
                </a:lnTo>
                <a:lnTo>
                  <a:pt x="611" y="1011"/>
                </a:lnTo>
                <a:lnTo>
                  <a:pt x="608" y="1008"/>
                </a:lnTo>
                <a:lnTo>
                  <a:pt x="608" y="1008"/>
                </a:lnTo>
                <a:lnTo>
                  <a:pt x="594" y="1000"/>
                </a:lnTo>
                <a:lnTo>
                  <a:pt x="585" y="995"/>
                </a:lnTo>
                <a:lnTo>
                  <a:pt x="581" y="992"/>
                </a:lnTo>
                <a:lnTo>
                  <a:pt x="581" y="992"/>
                </a:lnTo>
                <a:lnTo>
                  <a:pt x="581" y="992"/>
                </a:lnTo>
                <a:lnTo>
                  <a:pt x="584" y="989"/>
                </a:lnTo>
                <a:lnTo>
                  <a:pt x="587" y="988"/>
                </a:lnTo>
                <a:lnTo>
                  <a:pt x="590" y="984"/>
                </a:lnTo>
                <a:lnTo>
                  <a:pt x="592" y="981"/>
                </a:lnTo>
                <a:lnTo>
                  <a:pt x="592" y="976"/>
                </a:lnTo>
                <a:lnTo>
                  <a:pt x="590" y="970"/>
                </a:lnTo>
                <a:lnTo>
                  <a:pt x="583" y="961"/>
                </a:lnTo>
                <a:lnTo>
                  <a:pt x="583" y="961"/>
                </a:lnTo>
                <a:lnTo>
                  <a:pt x="559" y="936"/>
                </a:lnTo>
                <a:lnTo>
                  <a:pt x="542" y="916"/>
                </a:lnTo>
                <a:lnTo>
                  <a:pt x="542" y="916"/>
                </a:lnTo>
                <a:lnTo>
                  <a:pt x="525" y="892"/>
                </a:lnTo>
                <a:lnTo>
                  <a:pt x="515" y="876"/>
                </a:lnTo>
                <a:lnTo>
                  <a:pt x="515" y="876"/>
                </a:lnTo>
                <a:lnTo>
                  <a:pt x="511" y="870"/>
                </a:lnTo>
                <a:lnTo>
                  <a:pt x="510" y="861"/>
                </a:lnTo>
                <a:lnTo>
                  <a:pt x="506" y="849"/>
                </a:lnTo>
                <a:lnTo>
                  <a:pt x="506" y="849"/>
                </a:lnTo>
                <a:lnTo>
                  <a:pt x="508" y="849"/>
                </a:lnTo>
                <a:lnTo>
                  <a:pt x="509" y="849"/>
                </a:lnTo>
                <a:lnTo>
                  <a:pt x="514" y="850"/>
                </a:lnTo>
                <a:lnTo>
                  <a:pt x="531" y="854"/>
                </a:lnTo>
                <a:lnTo>
                  <a:pt x="555" y="863"/>
                </a:lnTo>
                <a:lnTo>
                  <a:pt x="555" y="863"/>
                </a:lnTo>
                <a:lnTo>
                  <a:pt x="597" y="930"/>
                </a:lnTo>
                <a:lnTo>
                  <a:pt x="627" y="976"/>
                </a:lnTo>
                <a:lnTo>
                  <a:pt x="639" y="997"/>
                </a:lnTo>
                <a:lnTo>
                  <a:pt x="639" y="997"/>
                </a:lnTo>
                <a:lnTo>
                  <a:pt x="643" y="990"/>
                </a:lnTo>
                <a:lnTo>
                  <a:pt x="651" y="979"/>
                </a:lnTo>
                <a:lnTo>
                  <a:pt x="664" y="963"/>
                </a:lnTo>
                <a:lnTo>
                  <a:pt x="664" y="963"/>
                </a:lnTo>
                <a:lnTo>
                  <a:pt x="661" y="962"/>
                </a:lnTo>
                <a:lnTo>
                  <a:pt x="655" y="960"/>
                </a:lnTo>
                <a:lnTo>
                  <a:pt x="650" y="956"/>
                </a:lnTo>
                <a:lnTo>
                  <a:pt x="645" y="951"/>
                </a:lnTo>
                <a:lnTo>
                  <a:pt x="639" y="944"/>
                </a:lnTo>
                <a:lnTo>
                  <a:pt x="632" y="934"/>
                </a:lnTo>
                <a:lnTo>
                  <a:pt x="632" y="934"/>
                </a:lnTo>
                <a:lnTo>
                  <a:pt x="616" y="906"/>
                </a:lnTo>
                <a:lnTo>
                  <a:pt x="600" y="876"/>
                </a:lnTo>
                <a:lnTo>
                  <a:pt x="586" y="850"/>
                </a:lnTo>
                <a:lnTo>
                  <a:pt x="580" y="842"/>
                </a:lnTo>
                <a:lnTo>
                  <a:pt x="575" y="838"/>
                </a:lnTo>
                <a:lnTo>
                  <a:pt x="575" y="838"/>
                </a:lnTo>
                <a:lnTo>
                  <a:pt x="535" y="818"/>
                </a:lnTo>
                <a:lnTo>
                  <a:pt x="512" y="810"/>
                </a:lnTo>
                <a:lnTo>
                  <a:pt x="506" y="803"/>
                </a:lnTo>
                <a:lnTo>
                  <a:pt x="493" y="800"/>
                </a:lnTo>
                <a:lnTo>
                  <a:pt x="493" y="800"/>
                </a:lnTo>
                <a:lnTo>
                  <a:pt x="498" y="790"/>
                </a:lnTo>
                <a:lnTo>
                  <a:pt x="501" y="782"/>
                </a:lnTo>
                <a:lnTo>
                  <a:pt x="503" y="776"/>
                </a:lnTo>
                <a:lnTo>
                  <a:pt x="503" y="776"/>
                </a:lnTo>
                <a:lnTo>
                  <a:pt x="505" y="704"/>
                </a:lnTo>
                <a:lnTo>
                  <a:pt x="505" y="704"/>
                </a:lnTo>
                <a:lnTo>
                  <a:pt x="508" y="627"/>
                </a:lnTo>
                <a:lnTo>
                  <a:pt x="510" y="572"/>
                </a:lnTo>
                <a:lnTo>
                  <a:pt x="510" y="542"/>
                </a:lnTo>
                <a:lnTo>
                  <a:pt x="510" y="542"/>
                </a:lnTo>
                <a:lnTo>
                  <a:pt x="506" y="466"/>
                </a:lnTo>
                <a:lnTo>
                  <a:pt x="506" y="466"/>
                </a:lnTo>
                <a:lnTo>
                  <a:pt x="505" y="455"/>
                </a:lnTo>
                <a:lnTo>
                  <a:pt x="503" y="443"/>
                </a:lnTo>
                <a:lnTo>
                  <a:pt x="501" y="435"/>
                </a:lnTo>
                <a:lnTo>
                  <a:pt x="501" y="429"/>
                </a:lnTo>
                <a:lnTo>
                  <a:pt x="504" y="423"/>
                </a:lnTo>
                <a:lnTo>
                  <a:pt x="506" y="418"/>
                </a:lnTo>
                <a:lnTo>
                  <a:pt x="506" y="418"/>
                </a:lnTo>
                <a:lnTo>
                  <a:pt x="515" y="408"/>
                </a:lnTo>
                <a:lnTo>
                  <a:pt x="524" y="397"/>
                </a:lnTo>
                <a:lnTo>
                  <a:pt x="530" y="389"/>
                </a:lnTo>
                <a:lnTo>
                  <a:pt x="532" y="384"/>
                </a:lnTo>
                <a:lnTo>
                  <a:pt x="532" y="384"/>
                </a:lnTo>
                <a:lnTo>
                  <a:pt x="537" y="369"/>
                </a:lnTo>
                <a:lnTo>
                  <a:pt x="548" y="339"/>
                </a:lnTo>
                <a:lnTo>
                  <a:pt x="559" y="310"/>
                </a:lnTo>
                <a:lnTo>
                  <a:pt x="565" y="293"/>
                </a:lnTo>
                <a:lnTo>
                  <a:pt x="565" y="293"/>
                </a:lnTo>
                <a:lnTo>
                  <a:pt x="574" y="263"/>
                </a:lnTo>
                <a:lnTo>
                  <a:pt x="579" y="245"/>
                </a:lnTo>
                <a:lnTo>
                  <a:pt x="580" y="239"/>
                </a:lnTo>
                <a:lnTo>
                  <a:pt x="579" y="235"/>
                </a:lnTo>
                <a:lnTo>
                  <a:pt x="579" y="235"/>
                </a:lnTo>
                <a:lnTo>
                  <a:pt x="574" y="230"/>
                </a:lnTo>
                <a:lnTo>
                  <a:pt x="567" y="225"/>
                </a:lnTo>
                <a:lnTo>
                  <a:pt x="558" y="219"/>
                </a:lnTo>
                <a:lnTo>
                  <a:pt x="558" y="219"/>
                </a:lnTo>
                <a:lnTo>
                  <a:pt x="575" y="90"/>
                </a:lnTo>
                <a:lnTo>
                  <a:pt x="575" y="90"/>
                </a:lnTo>
                <a:lnTo>
                  <a:pt x="580" y="67"/>
                </a:lnTo>
                <a:lnTo>
                  <a:pt x="583" y="50"/>
                </a:lnTo>
                <a:lnTo>
                  <a:pt x="583" y="42"/>
                </a:lnTo>
                <a:lnTo>
                  <a:pt x="581" y="37"/>
                </a:lnTo>
                <a:lnTo>
                  <a:pt x="581" y="37"/>
                </a:lnTo>
                <a:lnTo>
                  <a:pt x="576" y="29"/>
                </a:lnTo>
                <a:lnTo>
                  <a:pt x="570" y="23"/>
                </a:lnTo>
                <a:lnTo>
                  <a:pt x="564" y="16"/>
                </a:lnTo>
                <a:lnTo>
                  <a:pt x="555" y="11"/>
                </a:lnTo>
                <a:lnTo>
                  <a:pt x="555" y="11"/>
                </a:lnTo>
                <a:lnTo>
                  <a:pt x="547" y="7"/>
                </a:lnTo>
                <a:lnTo>
                  <a:pt x="541" y="3"/>
                </a:lnTo>
                <a:lnTo>
                  <a:pt x="535" y="0"/>
                </a:lnTo>
                <a:lnTo>
                  <a:pt x="532" y="0"/>
                </a:lnTo>
                <a:lnTo>
                  <a:pt x="528" y="2"/>
                </a:lnTo>
                <a:lnTo>
                  <a:pt x="528" y="2"/>
                </a:lnTo>
                <a:lnTo>
                  <a:pt x="520" y="5"/>
                </a:lnTo>
                <a:lnTo>
                  <a:pt x="512" y="10"/>
                </a:lnTo>
                <a:lnTo>
                  <a:pt x="505" y="15"/>
                </a:lnTo>
                <a:lnTo>
                  <a:pt x="505" y="15"/>
                </a:lnTo>
                <a:lnTo>
                  <a:pt x="501" y="13"/>
                </a:lnTo>
                <a:lnTo>
                  <a:pt x="495" y="8"/>
                </a:lnTo>
                <a:lnTo>
                  <a:pt x="492" y="7"/>
                </a:lnTo>
                <a:lnTo>
                  <a:pt x="488" y="5"/>
                </a:lnTo>
                <a:lnTo>
                  <a:pt x="484" y="5"/>
                </a:lnTo>
                <a:lnTo>
                  <a:pt x="482" y="8"/>
                </a:lnTo>
                <a:lnTo>
                  <a:pt x="482" y="8"/>
                </a:lnTo>
                <a:lnTo>
                  <a:pt x="479" y="10"/>
                </a:lnTo>
                <a:lnTo>
                  <a:pt x="479" y="14"/>
                </a:lnTo>
                <a:lnTo>
                  <a:pt x="481" y="19"/>
                </a:lnTo>
                <a:lnTo>
                  <a:pt x="484" y="23"/>
                </a:lnTo>
                <a:lnTo>
                  <a:pt x="485" y="27"/>
                </a:lnTo>
                <a:lnTo>
                  <a:pt x="485" y="27"/>
                </a:lnTo>
                <a:lnTo>
                  <a:pt x="483" y="37"/>
                </a:lnTo>
                <a:lnTo>
                  <a:pt x="482" y="45"/>
                </a:lnTo>
                <a:lnTo>
                  <a:pt x="482" y="51"/>
                </a:lnTo>
                <a:lnTo>
                  <a:pt x="482" y="51"/>
                </a:lnTo>
                <a:lnTo>
                  <a:pt x="482" y="56"/>
                </a:lnTo>
                <a:lnTo>
                  <a:pt x="483" y="61"/>
                </a:lnTo>
                <a:lnTo>
                  <a:pt x="487" y="68"/>
                </a:lnTo>
                <a:lnTo>
                  <a:pt x="487" y="68"/>
                </a:lnTo>
                <a:lnTo>
                  <a:pt x="492" y="75"/>
                </a:lnTo>
                <a:lnTo>
                  <a:pt x="493" y="80"/>
                </a:lnTo>
                <a:lnTo>
                  <a:pt x="495" y="85"/>
                </a:lnTo>
                <a:lnTo>
                  <a:pt x="495" y="85"/>
                </a:lnTo>
                <a:lnTo>
                  <a:pt x="496" y="104"/>
                </a:lnTo>
                <a:lnTo>
                  <a:pt x="496" y="136"/>
                </a:lnTo>
                <a:lnTo>
                  <a:pt x="496" y="177"/>
                </a:lnTo>
                <a:lnTo>
                  <a:pt x="496" y="177"/>
                </a:lnTo>
                <a:lnTo>
                  <a:pt x="489" y="181"/>
                </a:lnTo>
                <a:lnTo>
                  <a:pt x="484" y="183"/>
                </a:lnTo>
                <a:lnTo>
                  <a:pt x="482" y="186"/>
                </a:lnTo>
                <a:lnTo>
                  <a:pt x="482" y="186"/>
                </a:lnTo>
                <a:lnTo>
                  <a:pt x="474" y="231"/>
                </a:lnTo>
                <a:lnTo>
                  <a:pt x="469" y="273"/>
                </a:lnTo>
                <a:lnTo>
                  <a:pt x="439" y="322"/>
                </a:lnTo>
                <a:lnTo>
                  <a:pt x="439" y="303"/>
                </a:lnTo>
                <a:lnTo>
                  <a:pt x="447" y="273"/>
                </a:lnTo>
                <a:lnTo>
                  <a:pt x="447" y="273"/>
                </a:lnTo>
                <a:lnTo>
                  <a:pt x="455" y="262"/>
                </a:lnTo>
                <a:lnTo>
                  <a:pt x="460" y="251"/>
                </a:lnTo>
                <a:lnTo>
                  <a:pt x="463" y="240"/>
                </a:lnTo>
                <a:lnTo>
                  <a:pt x="463" y="240"/>
                </a:lnTo>
                <a:lnTo>
                  <a:pt x="467" y="231"/>
                </a:lnTo>
                <a:lnTo>
                  <a:pt x="469" y="223"/>
                </a:lnTo>
                <a:lnTo>
                  <a:pt x="472" y="215"/>
                </a:lnTo>
                <a:lnTo>
                  <a:pt x="472" y="213"/>
                </a:lnTo>
                <a:lnTo>
                  <a:pt x="472" y="210"/>
                </a:lnTo>
                <a:lnTo>
                  <a:pt x="472" y="210"/>
                </a:lnTo>
                <a:lnTo>
                  <a:pt x="468" y="209"/>
                </a:lnTo>
                <a:lnTo>
                  <a:pt x="466" y="209"/>
                </a:lnTo>
                <a:lnTo>
                  <a:pt x="463" y="209"/>
                </a:lnTo>
                <a:lnTo>
                  <a:pt x="467" y="158"/>
                </a:lnTo>
                <a:lnTo>
                  <a:pt x="467" y="158"/>
                </a:lnTo>
                <a:lnTo>
                  <a:pt x="461" y="140"/>
                </a:lnTo>
                <a:lnTo>
                  <a:pt x="457" y="127"/>
                </a:lnTo>
                <a:lnTo>
                  <a:pt x="453" y="121"/>
                </a:lnTo>
                <a:lnTo>
                  <a:pt x="453" y="121"/>
                </a:lnTo>
                <a:lnTo>
                  <a:pt x="446" y="112"/>
                </a:lnTo>
                <a:lnTo>
                  <a:pt x="439" y="101"/>
                </a:lnTo>
                <a:lnTo>
                  <a:pt x="439" y="101"/>
                </a:lnTo>
                <a:lnTo>
                  <a:pt x="434" y="96"/>
                </a:lnTo>
                <a:lnTo>
                  <a:pt x="426" y="89"/>
                </a:lnTo>
                <a:lnTo>
                  <a:pt x="417" y="80"/>
                </a:lnTo>
                <a:lnTo>
                  <a:pt x="417" y="80"/>
                </a:lnTo>
                <a:lnTo>
                  <a:pt x="415" y="80"/>
                </a:lnTo>
                <a:lnTo>
                  <a:pt x="415" y="82"/>
                </a:lnTo>
                <a:lnTo>
                  <a:pt x="414" y="84"/>
                </a:lnTo>
                <a:lnTo>
                  <a:pt x="413" y="90"/>
                </a:lnTo>
                <a:lnTo>
                  <a:pt x="377" y="68"/>
                </a:lnTo>
                <a:lnTo>
                  <a:pt x="374" y="80"/>
                </a:lnTo>
                <a:lnTo>
                  <a:pt x="360" y="78"/>
                </a:lnTo>
                <a:lnTo>
                  <a:pt x="360" y="78"/>
                </a:lnTo>
                <a:lnTo>
                  <a:pt x="347" y="82"/>
                </a:lnTo>
                <a:lnTo>
                  <a:pt x="333" y="85"/>
                </a:lnTo>
                <a:lnTo>
                  <a:pt x="333" y="85"/>
                </a:lnTo>
                <a:lnTo>
                  <a:pt x="320" y="89"/>
                </a:lnTo>
                <a:lnTo>
                  <a:pt x="312" y="91"/>
                </a:lnTo>
                <a:lnTo>
                  <a:pt x="308" y="94"/>
                </a:lnTo>
                <a:lnTo>
                  <a:pt x="308" y="94"/>
                </a:lnTo>
                <a:lnTo>
                  <a:pt x="311" y="110"/>
                </a:lnTo>
                <a:lnTo>
                  <a:pt x="311" y="110"/>
                </a:lnTo>
                <a:lnTo>
                  <a:pt x="302" y="116"/>
                </a:lnTo>
                <a:lnTo>
                  <a:pt x="294" y="123"/>
                </a:lnTo>
                <a:lnTo>
                  <a:pt x="294" y="123"/>
                </a:lnTo>
                <a:lnTo>
                  <a:pt x="292" y="131"/>
                </a:lnTo>
                <a:lnTo>
                  <a:pt x="294" y="137"/>
                </a:lnTo>
                <a:lnTo>
                  <a:pt x="294" y="137"/>
                </a:lnTo>
                <a:lnTo>
                  <a:pt x="292" y="145"/>
                </a:lnTo>
                <a:lnTo>
                  <a:pt x="291" y="152"/>
                </a:lnTo>
                <a:lnTo>
                  <a:pt x="290" y="154"/>
                </a:lnTo>
                <a:lnTo>
                  <a:pt x="290" y="154"/>
                </a:lnTo>
                <a:lnTo>
                  <a:pt x="290" y="154"/>
                </a:lnTo>
                <a:lnTo>
                  <a:pt x="275" y="156"/>
                </a:lnTo>
                <a:lnTo>
                  <a:pt x="278" y="170"/>
                </a:lnTo>
                <a:lnTo>
                  <a:pt x="280" y="186"/>
                </a:lnTo>
                <a:lnTo>
                  <a:pt x="281" y="197"/>
                </a:lnTo>
                <a:close/>
              </a:path>
            </a:pathLst>
          </a:custGeom>
          <a:solidFill>
            <a:srgbClr val="99CCFF">
              <a:alpha val="20000"/>
            </a:srgb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0" name="Freeform 16">
            <a:extLst>
              <a:ext uri="{FF2B5EF4-FFF2-40B4-BE49-F238E27FC236}">
                <a16:creationId xmlns:a16="http://schemas.microsoft.com/office/drawing/2014/main" id="{71BEE765-E2B8-4565-9532-8EA8B7621A5E}"/>
              </a:ext>
            </a:extLst>
          </p:cNvPr>
          <p:cNvSpPr>
            <a:spLocks/>
          </p:cNvSpPr>
          <p:nvPr/>
        </p:nvSpPr>
        <p:spPr bwMode="auto">
          <a:xfrm>
            <a:off x="2002093" y="2506908"/>
            <a:ext cx="4098904" cy="3891036"/>
          </a:xfrm>
          <a:custGeom>
            <a:avLst/>
            <a:gdLst>
              <a:gd name="T0" fmla="*/ 266 w 1755"/>
              <a:gd name="T1" fmla="*/ 158 h 1666"/>
              <a:gd name="T2" fmla="*/ 208 w 1755"/>
              <a:gd name="T3" fmla="*/ 179 h 1666"/>
              <a:gd name="T4" fmla="*/ 158 w 1755"/>
              <a:gd name="T5" fmla="*/ 212 h 1666"/>
              <a:gd name="T6" fmla="*/ 156 w 1755"/>
              <a:gd name="T7" fmla="*/ 243 h 1666"/>
              <a:gd name="T8" fmla="*/ 159 w 1755"/>
              <a:gd name="T9" fmla="*/ 295 h 1666"/>
              <a:gd name="T10" fmla="*/ 172 w 1755"/>
              <a:gd name="T11" fmla="*/ 338 h 1666"/>
              <a:gd name="T12" fmla="*/ 151 w 1755"/>
              <a:gd name="T13" fmla="*/ 371 h 1666"/>
              <a:gd name="T14" fmla="*/ 209 w 1755"/>
              <a:gd name="T15" fmla="*/ 384 h 1666"/>
              <a:gd name="T16" fmla="*/ 215 w 1755"/>
              <a:gd name="T17" fmla="*/ 424 h 1666"/>
              <a:gd name="T18" fmla="*/ 127 w 1755"/>
              <a:gd name="T19" fmla="*/ 594 h 1666"/>
              <a:gd name="T20" fmla="*/ 58 w 1755"/>
              <a:gd name="T21" fmla="*/ 673 h 1666"/>
              <a:gd name="T22" fmla="*/ 3 w 1755"/>
              <a:gd name="T23" fmla="*/ 796 h 1666"/>
              <a:gd name="T24" fmla="*/ 86 w 1755"/>
              <a:gd name="T25" fmla="*/ 844 h 1666"/>
              <a:gd name="T26" fmla="*/ 341 w 1755"/>
              <a:gd name="T27" fmla="*/ 856 h 1666"/>
              <a:gd name="T28" fmla="*/ 385 w 1755"/>
              <a:gd name="T29" fmla="*/ 881 h 1666"/>
              <a:gd name="T30" fmla="*/ 434 w 1755"/>
              <a:gd name="T31" fmla="*/ 863 h 1666"/>
              <a:gd name="T32" fmla="*/ 434 w 1755"/>
              <a:gd name="T33" fmla="*/ 813 h 1666"/>
              <a:gd name="T34" fmla="*/ 376 w 1755"/>
              <a:gd name="T35" fmla="*/ 784 h 1666"/>
              <a:gd name="T36" fmla="*/ 423 w 1755"/>
              <a:gd name="T37" fmla="*/ 774 h 1666"/>
              <a:gd name="T38" fmla="*/ 523 w 1755"/>
              <a:gd name="T39" fmla="*/ 968 h 1666"/>
              <a:gd name="T40" fmla="*/ 563 w 1755"/>
              <a:gd name="T41" fmla="*/ 953 h 1666"/>
              <a:gd name="T42" fmla="*/ 628 w 1755"/>
              <a:gd name="T43" fmla="*/ 921 h 1666"/>
              <a:gd name="T44" fmla="*/ 623 w 1755"/>
              <a:gd name="T45" fmla="*/ 1534 h 1666"/>
              <a:gd name="T46" fmla="*/ 606 w 1755"/>
              <a:gd name="T47" fmla="*/ 1586 h 1666"/>
              <a:gd name="T48" fmla="*/ 516 w 1755"/>
              <a:gd name="T49" fmla="*/ 1640 h 1666"/>
              <a:gd name="T50" fmla="*/ 520 w 1755"/>
              <a:gd name="T51" fmla="*/ 1666 h 1666"/>
              <a:gd name="T52" fmla="*/ 671 w 1755"/>
              <a:gd name="T53" fmla="*/ 1651 h 1666"/>
              <a:gd name="T54" fmla="*/ 761 w 1755"/>
              <a:gd name="T55" fmla="*/ 1636 h 1666"/>
              <a:gd name="T56" fmla="*/ 739 w 1755"/>
              <a:gd name="T57" fmla="*/ 1528 h 1666"/>
              <a:gd name="T58" fmla="*/ 793 w 1755"/>
              <a:gd name="T59" fmla="*/ 1489 h 1666"/>
              <a:gd name="T60" fmla="*/ 858 w 1755"/>
              <a:gd name="T61" fmla="*/ 985 h 1666"/>
              <a:gd name="T62" fmla="*/ 1060 w 1755"/>
              <a:gd name="T63" fmla="*/ 683 h 1666"/>
              <a:gd name="T64" fmla="*/ 1497 w 1755"/>
              <a:gd name="T65" fmla="*/ 284 h 1666"/>
              <a:gd name="T66" fmla="*/ 1540 w 1755"/>
              <a:gd name="T67" fmla="*/ 203 h 1666"/>
              <a:gd name="T68" fmla="*/ 1672 w 1755"/>
              <a:gd name="T69" fmla="*/ 155 h 1666"/>
              <a:gd name="T70" fmla="*/ 1728 w 1755"/>
              <a:gd name="T71" fmla="*/ 53 h 1666"/>
              <a:gd name="T72" fmla="*/ 1748 w 1755"/>
              <a:gd name="T73" fmla="*/ 15 h 1666"/>
              <a:gd name="T74" fmla="*/ 1667 w 1755"/>
              <a:gd name="T75" fmla="*/ 0 h 1666"/>
              <a:gd name="T76" fmla="*/ 1597 w 1755"/>
              <a:gd name="T77" fmla="*/ 47 h 1666"/>
              <a:gd name="T78" fmla="*/ 1565 w 1755"/>
              <a:gd name="T79" fmla="*/ 101 h 1666"/>
              <a:gd name="T80" fmla="*/ 1441 w 1755"/>
              <a:gd name="T81" fmla="*/ 95 h 1666"/>
              <a:gd name="T82" fmla="*/ 1407 w 1755"/>
              <a:gd name="T83" fmla="*/ 134 h 1666"/>
              <a:gd name="T84" fmla="*/ 1203 w 1755"/>
              <a:gd name="T85" fmla="*/ 296 h 1666"/>
              <a:gd name="T86" fmla="*/ 890 w 1755"/>
              <a:gd name="T87" fmla="*/ 472 h 1666"/>
              <a:gd name="T88" fmla="*/ 927 w 1755"/>
              <a:gd name="T89" fmla="*/ 414 h 1666"/>
              <a:gd name="T90" fmla="*/ 954 w 1755"/>
              <a:gd name="T91" fmla="*/ 356 h 1666"/>
              <a:gd name="T92" fmla="*/ 1026 w 1755"/>
              <a:gd name="T93" fmla="*/ 364 h 1666"/>
              <a:gd name="T94" fmla="*/ 1049 w 1755"/>
              <a:gd name="T95" fmla="*/ 316 h 1666"/>
              <a:gd name="T96" fmla="*/ 976 w 1755"/>
              <a:gd name="T97" fmla="*/ 270 h 1666"/>
              <a:gd name="T98" fmla="*/ 865 w 1755"/>
              <a:gd name="T99" fmla="*/ 278 h 1666"/>
              <a:gd name="T100" fmla="*/ 803 w 1755"/>
              <a:gd name="T101" fmla="*/ 305 h 1666"/>
              <a:gd name="T102" fmla="*/ 657 w 1755"/>
              <a:gd name="T103" fmla="*/ 301 h 1666"/>
              <a:gd name="T104" fmla="*/ 481 w 1755"/>
              <a:gd name="T105" fmla="*/ 321 h 1666"/>
              <a:gd name="T106" fmla="*/ 428 w 1755"/>
              <a:gd name="T107" fmla="*/ 361 h 1666"/>
              <a:gd name="T108" fmla="*/ 423 w 1755"/>
              <a:gd name="T109" fmla="*/ 295 h 1666"/>
              <a:gd name="T110" fmla="*/ 402 w 1755"/>
              <a:gd name="T111" fmla="*/ 266 h 1666"/>
              <a:gd name="T112" fmla="*/ 373 w 1755"/>
              <a:gd name="T113" fmla="*/ 225 h 1666"/>
              <a:gd name="T114" fmla="*/ 348 w 1755"/>
              <a:gd name="T115" fmla="*/ 176 h 1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55" h="1666">
                <a:moveTo>
                  <a:pt x="330" y="169"/>
                </a:moveTo>
                <a:lnTo>
                  <a:pt x="330" y="169"/>
                </a:lnTo>
                <a:lnTo>
                  <a:pt x="324" y="166"/>
                </a:lnTo>
                <a:lnTo>
                  <a:pt x="316" y="163"/>
                </a:lnTo>
                <a:lnTo>
                  <a:pt x="309" y="162"/>
                </a:lnTo>
                <a:lnTo>
                  <a:pt x="309" y="162"/>
                </a:lnTo>
                <a:lnTo>
                  <a:pt x="287" y="160"/>
                </a:lnTo>
                <a:lnTo>
                  <a:pt x="266" y="158"/>
                </a:lnTo>
                <a:lnTo>
                  <a:pt x="266" y="158"/>
                </a:lnTo>
                <a:lnTo>
                  <a:pt x="241" y="156"/>
                </a:lnTo>
                <a:lnTo>
                  <a:pt x="228" y="155"/>
                </a:lnTo>
                <a:lnTo>
                  <a:pt x="223" y="156"/>
                </a:lnTo>
                <a:lnTo>
                  <a:pt x="219" y="158"/>
                </a:lnTo>
                <a:lnTo>
                  <a:pt x="219" y="158"/>
                </a:lnTo>
                <a:lnTo>
                  <a:pt x="215" y="165"/>
                </a:lnTo>
                <a:lnTo>
                  <a:pt x="212" y="172"/>
                </a:lnTo>
                <a:lnTo>
                  <a:pt x="208" y="179"/>
                </a:lnTo>
                <a:lnTo>
                  <a:pt x="208" y="179"/>
                </a:lnTo>
                <a:lnTo>
                  <a:pt x="202" y="187"/>
                </a:lnTo>
                <a:lnTo>
                  <a:pt x="196" y="193"/>
                </a:lnTo>
                <a:lnTo>
                  <a:pt x="187" y="198"/>
                </a:lnTo>
                <a:lnTo>
                  <a:pt x="187" y="198"/>
                </a:lnTo>
                <a:lnTo>
                  <a:pt x="174" y="203"/>
                </a:lnTo>
                <a:lnTo>
                  <a:pt x="165" y="209"/>
                </a:lnTo>
                <a:lnTo>
                  <a:pt x="165" y="209"/>
                </a:lnTo>
                <a:lnTo>
                  <a:pt x="160" y="211"/>
                </a:lnTo>
                <a:lnTo>
                  <a:pt x="158" y="212"/>
                </a:lnTo>
                <a:lnTo>
                  <a:pt x="156" y="214"/>
                </a:lnTo>
                <a:lnTo>
                  <a:pt x="154" y="220"/>
                </a:lnTo>
                <a:lnTo>
                  <a:pt x="154" y="220"/>
                </a:lnTo>
                <a:lnTo>
                  <a:pt x="154" y="226"/>
                </a:lnTo>
                <a:lnTo>
                  <a:pt x="154" y="231"/>
                </a:lnTo>
                <a:lnTo>
                  <a:pt x="154" y="237"/>
                </a:lnTo>
                <a:lnTo>
                  <a:pt x="154" y="237"/>
                </a:lnTo>
                <a:lnTo>
                  <a:pt x="155" y="241"/>
                </a:lnTo>
                <a:lnTo>
                  <a:pt x="156" y="243"/>
                </a:lnTo>
                <a:lnTo>
                  <a:pt x="158" y="248"/>
                </a:lnTo>
                <a:lnTo>
                  <a:pt x="158" y="255"/>
                </a:lnTo>
                <a:lnTo>
                  <a:pt x="158" y="255"/>
                </a:lnTo>
                <a:lnTo>
                  <a:pt x="158" y="264"/>
                </a:lnTo>
                <a:lnTo>
                  <a:pt x="158" y="275"/>
                </a:lnTo>
                <a:lnTo>
                  <a:pt x="158" y="291"/>
                </a:lnTo>
                <a:lnTo>
                  <a:pt x="158" y="291"/>
                </a:lnTo>
                <a:lnTo>
                  <a:pt x="159" y="294"/>
                </a:lnTo>
                <a:lnTo>
                  <a:pt x="159" y="295"/>
                </a:lnTo>
                <a:lnTo>
                  <a:pt x="160" y="296"/>
                </a:lnTo>
                <a:lnTo>
                  <a:pt x="161" y="297"/>
                </a:lnTo>
                <a:lnTo>
                  <a:pt x="161" y="300"/>
                </a:lnTo>
                <a:lnTo>
                  <a:pt x="158" y="309"/>
                </a:lnTo>
                <a:lnTo>
                  <a:pt x="158" y="309"/>
                </a:lnTo>
                <a:lnTo>
                  <a:pt x="154" y="321"/>
                </a:lnTo>
                <a:lnTo>
                  <a:pt x="151" y="329"/>
                </a:lnTo>
                <a:lnTo>
                  <a:pt x="150" y="334"/>
                </a:lnTo>
                <a:lnTo>
                  <a:pt x="172" y="338"/>
                </a:lnTo>
                <a:lnTo>
                  <a:pt x="172" y="338"/>
                </a:lnTo>
                <a:lnTo>
                  <a:pt x="172" y="340"/>
                </a:lnTo>
                <a:lnTo>
                  <a:pt x="174" y="345"/>
                </a:lnTo>
                <a:lnTo>
                  <a:pt x="172" y="348"/>
                </a:lnTo>
                <a:lnTo>
                  <a:pt x="171" y="351"/>
                </a:lnTo>
                <a:lnTo>
                  <a:pt x="169" y="356"/>
                </a:lnTo>
                <a:lnTo>
                  <a:pt x="165" y="360"/>
                </a:lnTo>
                <a:lnTo>
                  <a:pt x="165" y="360"/>
                </a:lnTo>
                <a:lnTo>
                  <a:pt x="151" y="371"/>
                </a:lnTo>
                <a:lnTo>
                  <a:pt x="148" y="375"/>
                </a:lnTo>
                <a:lnTo>
                  <a:pt x="176" y="377"/>
                </a:lnTo>
                <a:lnTo>
                  <a:pt x="187" y="392"/>
                </a:lnTo>
                <a:lnTo>
                  <a:pt x="187" y="392"/>
                </a:lnTo>
                <a:lnTo>
                  <a:pt x="190" y="389"/>
                </a:lnTo>
                <a:lnTo>
                  <a:pt x="197" y="386"/>
                </a:lnTo>
                <a:lnTo>
                  <a:pt x="201" y="384"/>
                </a:lnTo>
                <a:lnTo>
                  <a:pt x="204" y="383"/>
                </a:lnTo>
                <a:lnTo>
                  <a:pt x="209" y="384"/>
                </a:lnTo>
                <a:lnTo>
                  <a:pt x="212" y="388"/>
                </a:lnTo>
                <a:lnTo>
                  <a:pt x="212" y="388"/>
                </a:lnTo>
                <a:lnTo>
                  <a:pt x="215" y="398"/>
                </a:lnTo>
                <a:lnTo>
                  <a:pt x="217" y="405"/>
                </a:lnTo>
                <a:lnTo>
                  <a:pt x="217" y="413"/>
                </a:lnTo>
                <a:lnTo>
                  <a:pt x="215" y="418"/>
                </a:lnTo>
                <a:lnTo>
                  <a:pt x="215" y="418"/>
                </a:lnTo>
                <a:lnTo>
                  <a:pt x="215" y="420"/>
                </a:lnTo>
                <a:lnTo>
                  <a:pt x="215" y="424"/>
                </a:lnTo>
                <a:lnTo>
                  <a:pt x="218" y="434"/>
                </a:lnTo>
                <a:lnTo>
                  <a:pt x="223" y="446"/>
                </a:lnTo>
                <a:lnTo>
                  <a:pt x="223" y="446"/>
                </a:lnTo>
                <a:lnTo>
                  <a:pt x="180" y="500"/>
                </a:lnTo>
                <a:lnTo>
                  <a:pt x="180" y="500"/>
                </a:lnTo>
                <a:lnTo>
                  <a:pt x="169" y="518"/>
                </a:lnTo>
                <a:lnTo>
                  <a:pt x="151" y="551"/>
                </a:lnTo>
                <a:lnTo>
                  <a:pt x="133" y="583"/>
                </a:lnTo>
                <a:lnTo>
                  <a:pt x="127" y="594"/>
                </a:lnTo>
                <a:lnTo>
                  <a:pt x="122" y="601"/>
                </a:lnTo>
                <a:lnTo>
                  <a:pt x="122" y="601"/>
                </a:lnTo>
                <a:lnTo>
                  <a:pt x="116" y="607"/>
                </a:lnTo>
                <a:lnTo>
                  <a:pt x="111" y="613"/>
                </a:lnTo>
                <a:lnTo>
                  <a:pt x="104" y="623"/>
                </a:lnTo>
                <a:lnTo>
                  <a:pt x="104" y="623"/>
                </a:lnTo>
                <a:lnTo>
                  <a:pt x="85" y="642"/>
                </a:lnTo>
                <a:lnTo>
                  <a:pt x="58" y="673"/>
                </a:lnTo>
                <a:lnTo>
                  <a:pt x="58" y="673"/>
                </a:lnTo>
                <a:lnTo>
                  <a:pt x="11" y="730"/>
                </a:lnTo>
                <a:lnTo>
                  <a:pt x="11" y="730"/>
                </a:lnTo>
                <a:lnTo>
                  <a:pt x="8" y="736"/>
                </a:lnTo>
                <a:lnTo>
                  <a:pt x="5" y="743"/>
                </a:lnTo>
                <a:lnTo>
                  <a:pt x="2" y="764"/>
                </a:lnTo>
                <a:lnTo>
                  <a:pt x="0" y="775"/>
                </a:lnTo>
                <a:lnTo>
                  <a:pt x="0" y="785"/>
                </a:lnTo>
                <a:lnTo>
                  <a:pt x="2" y="793"/>
                </a:lnTo>
                <a:lnTo>
                  <a:pt x="3" y="796"/>
                </a:lnTo>
                <a:lnTo>
                  <a:pt x="4" y="798"/>
                </a:lnTo>
                <a:lnTo>
                  <a:pt x="4" y="798"/>
                </a:lnTo>
                <a:lnTo>
                  <a:pt x="16" y="808"/>
                </a:lnTo>
                <a:lnTo>
                  <a:pt x="36" y="822"/>
                </a:lnTo>
                <a:lnTo>
                  <a:pt x="54" y="833"/>
                </a:lnTo>
                <a:lnTo>
                  <a:pt x="61" y="836"/>
                </a:lnTo>
                <a:lnTo>
                  <a:pt x="64" y="838"/>
                </a:lnTo>
                <a:lnTo>
                  <a:pt x="64" y="838"/>
                </a:lnTo>
                <a:lnTo>
                  <a:pt x="86" y="844"/>
                </a:lnTo>
                <a:lnTo>
                  <a:pt x="129" y="856"/>
                </a:lnTo>
                <a:lnTo>
                  <a:pt x="191" y="875"/>
                </a:lnTo>
                <a:lnTo>
                  <a:pt x="298" y="899"/>
                </a:lnTo>
                <a:lnTo>
                  <a:pt x="298" y="899"/>
                </a:lnTo>
                <a:lnTo>
                  <a:pt x="320" y="879"/>
                </a:lnTo>
                <a:lnTo>
                  <a:pt x="335" y="865"/>
                </a:lnTo>
                <a:lnTo>
                  <a:pt x="340" y="859"/>
                </a:lnTo>
                <a:lnTo>
                  <a:pt x="341" y="856"/>
                </a:lnTo>
                <a:lnTo>
                  <a:pt x="341" y="856"/>
                </a:lnTo>
                <a:lnTo>
                  <a:pt x="342" y="855"/>
                </a:lnTo>
                <a:lnTo>
                  <a:pt x="344" y="856"/>
                </a:lnTo>
                <a:lnTo>
                  <a:pt x="355" y="860"/>
                </a:lnTo>
                <a:lnTo>
                  <a:pt x="367" y="866"/>
                </a:lnTo>
                <a:lnTo>
                  <a:pt x="370" y="868"/>
                </a:lnTo>
                <a:lnTo>
                  <a:pt x="373" y="871"/>
                </a:lnTo>
                <a:lnTo>
                  <a:pt x="373" y="871"/>
                </a:lnTo>
                <a:lnTo>
                  <a:pt x="378" y="876"/>
                </a:lnTo>
                <a:lnTo>
                  <a:pt x="385" y="881"/>
                </a:lnTo>
                <a:lnTo>
                  <a:pt x="389" y="883"/>
                </a:lnTo>
                <a:lnTo>
                  <a:pt x="395" y="884"/>
                </a:lnTo>
                <a:lnTo>
                  <a:pt x="400" y="886"/>
                </a:lnTo>
                <a:lnTo>
                  <a:pt x="406" y="884"/>
                </a:lnTo>
                <a:lnTo>
                  <a:pt x="406" y="884"/>
                </a:lnTo>
                <a:lnTo>
                  <a:pt x="416" y="882"/>
                </a:lnTo>
                <a:lnTo>
                  <a:pt x="424" y="877"/>
                </a:lnTo>
                <a:lnTo>
                  <a:pt x="429" y="871"/>
                </a:lnTo>
                <a:lnTo>
                  <a:pt x="434" y="863"/>
                </a:lnTo>
                <a:lnTo>
                  <a:pt x="434" y="863"/>
                </a:lnTo>
                <a:lnTo>
                  <a:pt x="440" y="855"/>
                </a:lnTo>
                <a:lnTo>
                  <a:pt x="446" y="845"/>
                </a:lnTo>
                <a:lnTo>
                  <a:pt x="449" y="840"/>
                </a:lnTo>
                <a:lnTo>
                  <a:pt x="451" y="835"/>
                </a:lnTo>
                <a:lnTo>
                  <a:pt x="451" y="830"/>
                </a:lnTo>
                <a:lnTo>
                  <a:pt x="449" y="827"/>
                </a:lnTo>
                <a:lnTo>
                  <a:pt x="449" y="827"/>
                </a:lnTo>
                <a:lnTo>
                  <a:pt x="434" y="813"/>
                </a:lnTo>
                <a:lnTo>
                  <a:pt x="427" y="807"/>
                </a:lnTo>
                <a:lnTo>
                  <a:pt x="419" y="802"/>
                </a:lnTo>
                <a:lnTo>
                  <a:pt x="419" y="802"/>
                </a:lnTo>
                <a:lnTo>
                  <a:pt x="411" y="797"/>
                </a:lnTo>
                <a:lnTo>
                  <a:pt x="399" y="790"/>
                </a:lnTo>
                <a:lnTo>
                  <a:pt x="387" y="785"/>
                </a:lnTo>
                <a:lnTo>
                  <a:pt x="381" y="784"/>
                </a:lnTo>
                <a:lnTo>
                  <a:pt x="376" y="784"/>
                </a:lnTo>
                <a:lnTo>
                  <a:pt x="376" y="784"/>
                </a:lnTo>
                <a:lnTo>
                  <a:pt x="348" y="787"/>
                </a:lnTo>
                <a:lnTo>
                  <a:pt x="283" y="755"/>
                </a:lnTo>
                <a:lnTo>
                  <a:pt x="320" y="730"/>
                </a:lnTo>
                <a:lnTo>
                  <a:pt x="320" y="730"/>
                </a:lnTo>
                <a:lnTo>
                  <a:pt x="362" y="746"/>
                </a:lnTo>
                <a:lnTo>
                  <a:pt x="396" y="759"/>
                </a:lnTo>
                <a:lnTo>
                  <a:pt x="411" y="766"/>
                </a:lnTo>
                <a:lnTo>
                  <a:pt x="423" y="774"/>
                </a:lnTo>
                <a:lnTo>
                  <a:pt x="423" y="774"/>
                </a:lnTo>
                <a:lnTo>
                  <a:pt x="502" y="817"/>
                </a:lnTo>
                <a:lnTo>
                  <a:pt x="559" y="849"/>
                </a:lnTo>
                <a:lnTo>
                  <a:pt x="559" y="849"/>
                </a:lnTo>
                <a:lnTo>
                  <a:pt x="520" y="942"/>
                </a:lnTo>
                <a:lnTo>
                  <a:pt x="520" y="942"/>
                </a:lnTo>
                <a:lnTo>
                  <a:pt x="519" y="947"/>
                </a:lnTo>
                <a:lnTo>
                  <a:pt x="519" y="956"/>
                </a:lnTo>
                <a:lnTo>
                  <a:pt x="521" y="964"/>
                </a:lnTo>
                <a:lnTo>
                  <a:pt x="523" y="968"/>
                </a:lnTo>
                <a:lnTo>
                  <a:pt x="524" y="972"/>
                </a:lnTo>
                <a:lnTo>
                  <a:pt x="524" y="972"/>
                </a:lnTo>
                <a:lnTo>
                  <a:pt x="535" y="988"/>
                </a:lnTo>
                <a:lnTo>
                  <a:pt x="542" y="1000"/>
                </a:lnTo>
                <a:lnTo>
                  <a:pt x="542" y="1000"/>
                </a:lnTo>
                <a:lnTo>
                  <a:pt x="550" y="986"/>
                </a:lnTo>
                <a:lnTo>
                  <a:pt x="557" y="972"/>
                </a:lnTo>
                <a:lnTo>
                  <a:pt x="563" y="953"/>
                </a:lnTo>
                <a:lnTo>
                  <a:pt x="563" y="953"/>
                </a:lnTo>
                <a:lnTo>
                  <a:pt x="572" y="927"/>
                </a:lnTo>
                <a:lnTo>
                  <a:pt x="584" y="897"/>
                </a:lnTo>
                <a:lnTo>
                  <a:pt x="599" y="860"/>
                </a:lnTo>
                <a:lnTo>
                  <a:pt x="614" y="867"/>
                </a:lnTo>
                <a:lnTo>
                  <a:pt x="614" y="867"/>
                </a:lnTo>
                <a:lnTo>
                  <a:pt x="621" y="889"/>
                </a:lnTo>
                <a:lnTo>
                  <a:pt x="626" y="908"/>
                </a:lnTo>
                <a:lnTo>
                  <a:pt x="628" y="921"/>
                </a:lnTo>
                <a:lnTo>
                  <a:pt x="628" y="921"/>
                </a:lnTo>
                <a:lnTo>
                  <a:pt x="612" y="1200"/>
                </a:lnTo>
                <a:lnTo>
                  <a:pt x="595" y="1471"/>
                </a:lnTo>
                <a:lnTo>
                  <a:pt x="595" y="1471"/>
                </a:lnTo>
                <a:lnTo>
                  <a:pt x="609" y="1487"/>
                </a:lnTo>
                <a:lnTo>
                  <a:pt x="617" y="1501"/>
                </a:lnTo>
                <a:lnTo>
                  <a:pt x="620" y="1506"/>
                </a:lnTo>
                <a:lnTo>
                  <a:pt x="621" y="1511"/>
                </a:lnTo>
                <a:lnTo>
                  <a:pt x="621" y="1511"/>
                </a:lnTo>
                <a:lnTo>
                  <a:pt x="623" y="1534"/>
                </a:lnTo>
                <a:lnTo>
                  <a:pt x="625" y="1548"/>
                </a:lnTo>
                <a:lnTo>
                  <a:pt x="625" y="1557"/>
                </a:lnTo>
                <a:lnTo>
                  <a:pt x="625" y="1557"/>
                </a:lnTo>
                <a:lnTo>
                  <a:pt x="625" y="1564"/>
                </a:lnTo>
                <a:lnTo>
                  <a:pt x="623" y="1570"/>
                </a:lnTo>
                <a:lnTo>
                  <a:pt x="622" y="1575"/>
                </a:lnTo>
                <a:lnTo>
                  <a:pt x="618" y="1578"/>
                </a:lnTo>
                <a:lnTo>
                  <a:pt x="614" y="1582"/>
                </a:lnTo>
                <a:lnTo>
                  <a:pt x="606" y="1586"/>
                </a:lnTo>
                <a:lnTo>
                  <a:pt x="606" y="1586"/>
                </a:lnTo>
                <a:lnTo>
                  <a:pt x="598" y="1591"/>
                </a:lnTo>
                <a:lnTo>
                  <a:pt x="589" y="1597"/>
                </a:lnTo>
                <a:lnTo>
                  <a:pt x="573" y="1609"/>
                </a:lnTo>
                <a:lnTo>
                  <a:pt x="555" y="1623"/>
                </a:lnTo>
                <a:lnTo>
                  <a:pt x="545" y="1629"/>
                </a:lnTo>
                <a:lnTo>
                  <a:pt x="535" y="1632"/>
                </a:lnTo>
                <a:lnTo>
                  <a:pt x="535" y="1632"/>
                </a:lnTo>
                <a:lnTo>
                  <a:pt x="516" y="1640"/>
                </a:lnTo>
                <a:lnTo>
                  <a:pt x="504" y="1646"/>
                </a:lnTo>
                <a:lnTo>
                  <a:pt x="501" y="1648"/>
                </a:lnTo>
                <a:lnTo>
                  <a:pt x="499" y="1651"/>
                </a:lnTo>
                <a:lnTo>
                  <a:pt x="499" y="1652"/>
                </a:lnTo>
                <a:lnTo>
                  <a:pt x="503" y="1654"/>
                </a:lnTo>
                <a:lnTo>
                  <a:pt x="503" y="1654"/>
                </a:lnTo>
                <a:lnTo>
                  <a:pt x="509" y="1659"/>
                </a:lnTo>
                <a:lnTo>
                  <a:pt x="515" y="1663"/>
                </a:lnTo>
                <a:lnTo>
                  <a:pt x="520" y="1666"/>
                </a:lnTo>
                <a:lnTo>
                  <a:pt x="524" y="1666"/>
                </a:lnTo>
                <a:lnTo>
                  <a:pt x="528" y="1666"/>
                </a:lnTo>
                <a:lnTo>
                  <a:pt x="528" y="1666"/>
                </a:lnTo>
                <a:lnTo>
                  <a:pt x="541" y="1663"/>
                </a:lnTo>
                <a:lnTo>
                  <a:pt x="564" y="1659"/>
                </a:lnTo>
                <a:lnTo>
                  <a:pt x="621" y="1654"/>
                </a:lnTo>
                <a:lnTo>
                  <a:pt x="621" y="1654"/>
                </a:lnTo>
                <a:lnTo>
                  <a:pt x="648" y="1652"/>
                </a:lnTo>
                <a:lnTo>
                  <a:pt x="671" y="1651"/>
                </a:lnTo>
                <a:lnTo>
                  <a:pt x="711" y="1651"/>
                </a:lnTo>
                <a:lnTo>
                  <a:pt x="711" y="1651"/>
                </a:lnTo>
                <a:lnTo>
                  <a:pt x="728" y="1651"/>
                </a:lnTo>
                <a:lnTo>
                  <a:pt x="744" y="1648"/>
                </a:lnTo>
                <a:lnTo>
                  <a:pt x="751" y="1646"/>
                </a:lnTo>
                <a:lnTo>
                  <a:pt x="757" y="1643"/>
                </a:lnTo>
                <a:lnTo>
                  <a:pt x="760" y="1641"/>
                </a:lnTo>
                <a:lnTo>
                  <a:pt x="761" y="1639"/>
                </a:lnTo>
                <a:lnTo>
                  <a:pt x="761" y="1636"/>
                </a:lnTo>
                <a:lnTo>
                  <a:pt x="761" y="1636"/>
                </a:lnTo>
                <a:lnTo>
                  <a:pt x="757" y="1614"/>
                </a:lnTo>
                <a:lnTo>
                  <a:pt x="755" y="1599"/>
                </a:lnTo>
                <a:lnTo>
                  <a:pt x="750" y="1582"/>
                </a:lnTo>
                <a:lnTo>
                  <a:pt x="750" y="1582"/>
                </a:lnTo>
                <a:lnTo>
                  <a:pt x="741" y="1553"/>
                </a:lnTo>
                <a:lnTo>
                  <a:pt x="740" y="1541"/>
                </a:lnTo>
                <a:lnTo>
                  <a:pt x="739" y="1528"/>
                </a:lnTo>
                <a:lnTo>
                  <a:pt x="739" y="1528"/>
                </a:lnTo>
                <a:lnTo>
                  <a:pt x="740" y="1522"/>
                </a:lnTo>
                <a:lnTo>
                  <a:pt x="741" y="1517"/>
                </a:lnTo>
                <a:lnTo>
                  <a:pt x="743" y="1512"/>
                </a:lnTo>
                <a:lnTo>
                  <a:pt x="745" y="1508"/>
                </a:lnTo>
                <a:lnTo>
                  <a:pt x="751" y="1502"/>
                </a:lnTo>
                <a:lnTo>
                  <a:pt x="757" y="1500"/>
                </a:lnTo>
                <a:lnTo>
                  <a:pt x="757" y="1500"/>
                </a:lnTo>
                <a:lnTo>
                  <a:pt x="793" y="1489"/>
                </a:lnTo>
                <a:lnTo>
                  <a:pt x="793" y="1489"/>
                </a:lnTo>
                <a:lnTo>
                  <a:pt x="799" y="1285"/>
                </a:lnTo>
                <a:lnTo>
                  <a:pt x="803" y="1145"/>
                </a:lnTo>
                <a:lnTo>
                  <a:pt x="804" y="1078"/>
                </a:lnTo>
                <a:lnTo>
                  <a:pt x="804" y="1078"/>
                </a:lnTo>
                <a:lnTo>
                  <a:pt x="805" y="1073"/>
                </a:lnTo>
                <a:lnTo>
                  <a:pt x="813" y="1064"/>
                </a:lnTo>
                <a:lnTo>
                  <a:pt x="832" y="1032"/>
                </a:lnTo>
                <a:lnTo>
                  <a:pt x="852" y="999"/>
                </a:lnTo>
                <a:lnTo>
                  <a:pt x="858" y="985"/>
                </a:lnTo>
                <a:lnTo>
                  <a:pt x="862" y="978"/>
                </a:lnTo>
                <a:lnTo>
                  <a:pt x="862" y="978"/>
                </a:lnTo>
                <a:lnTo>
                  <a:pt x="863" y="974"/>
                </a:lnTo>
                <a:lnTo>
                  <a:pt x="867" y="965"/>
                </a:lnTo>
                <a:lnTo>
                  <a:pt x="881" y="937"/>
                </a:lnTo>
                <a:lnTo>
                  <a:pt x="924" y="856"/>
                </a:lnTo>
                <a:lnTo>
                  <a:pt x="987" y="741"/>
                </a:lnTo>
                <a:lnTo>
                  <a:pt x="987" y="741"/>
                </a:lnTo>
                <a:lnTo>
                  <a:pt x="1060" y="683"/>
                </a:lnTo>
                <a:lnTo>
                  <a:pt x="1221" y="553"/>
                </a:lnTo>
                <a:lnTo>
                  <a:pt x="1308" y="483"/>
                </a:lnTo>
                <a:lnTo>
                  <a:pt x="1384" y="419"/>
                </a:lnTo>
                <a:lnTo>
                  <a:pt x="1439" y="372"/>
                </a:lnTo>
                <a:lnTo>
                  <a:pt x="1457" y="357"/>
                </a:lnTo>
                <a:lnTo>
                  <a:pt x="1464" y="349"/>
                </a:lnTo>
                <a:lnTo>
                  <a:pt x="1464" y="349"/>
                </a:lnTo>
                <a:lnTo>
                  <a:pt x="1479" y="322"/>
                </a:lnTo>
                <a:lnTo>
                  <a:pt x="1497" y="284"/>
                </a:lnTo>
                <a:lnTo>
                  <a:pt x="1522" y="233"/>
                </a:lnTo>
                <a:lnTo>
                  <a:pt x="1522" y="233"/>
                </a:lnTo>
                <a:lnTo>
                  <a:pt x="1529" y="221"/>
                </a:lnTo>
                <a:lnTo>
                  <a:pt x="1534" y="211"/>
                </a:lnTo>
                <a:lnTo>
                  <a:pt x="1535" y="208"/>
                </a:lnTo>
                <a:lnTo>
                  <a:pt x="1535" y="205"/>
                </a:lnTo>
                <a:lnTo>
                  <a:pt x="1535" y="205"/>
                </a:lnTo>
                <a:lnTo>
                  <a:pt x="1536" y="204"/>
                </a:lnTo>
                <a:lnTo>
                  <a:pt x="1540" y="203"/>
                </a:lnTo>
                <a:lnTo>
                  <a:pt x="1554" y="199"/>
                </a:lnTo>
                <a:lnTo>
                  <a:pt x="1595" y="190"/>
                </a:lnTo>
                <a:lnTo>
                  <a:pt x="1619" y="183"/>
                </a:lnTo>
                <a:lnTo>
                  <a:pt x="1642" y="176"/>
                </a:lnTo>
                <a:lnTo>
                  <a:pt x="1652" y="171"/>
                </a:lnTo>
                <a:lnTo>
                  <a:pt x="1661" y="166"/>
                </a:lnTo>
                <a:lnTo>
                  <a:pt x="1667" y="161"/>
                </a:lnTo>
                <a:lnTo>
                  <a:pt x="1672" y="155"/>
                </a:lnTo>
                <a:lnTo>
                  <a:pt x="1672" y="155"/>
                </a:lnTo>
                <a:lnTo>
                  <a:pt x="1679" y="142"/>
                </a:lnTo>
                <a:lnTo>
                  <a:pt x="1685" y="133"/>
                </a:lnTo>
                <a:lnTo>
                  <a:pt x="1694" y="112"/>
                </a:lnTo>
                <a:lnTo>
                  <a:pt x="1701" y="92"/>
                </a:lnTo>
                <a:lnTo>
                  <a:pt x="1706" y="82"/>
                </a:lnTo>
                <a:lnTo>
                  <a:pt x="1712" y="72"/>
                </a:lnTo>
                <a:lnTo>
                  <a:pt x="1712" y="72"/>
                </a:lnTo>
                <a:lnTo>
                  <a:pt x="1720" y="61"/>
                </a:lnTo>
                <a:lnTo>
                  <a:pt x="1728" y="53"/>
                </a:lnTo>
                <a:lnTo>
                  <a:pt x="1745" y="38"/>
                </a:lnTo>
                <a:lnTo>
                  <a:pt x="1752" y="32"/>
                </a:lnTo>
                <a:lnTo>
                  <a:pt x="1754" y="29"/>
                </a:lnTo>
                <a:lnTo>
                  <a:pt x="1755" y="26"/>
                </a:lnTo>
                <a:lnTo>
                  <a:pt x="1755" y="23"/>
                </a:lnTo>
                <a:lnTo>
                  <a:pt x="1754" y="21"/>
                </a:lnTo>
                <a:lnTo>
                  <a:pt x="1752" y="17"/>
                </a:lnTo>
                <a:lnTo>
                  <a:pt x="1748" y="15"/>
                </a:lnTo>
                <a:lnTo>
                  <a:pt x="1748" y="15"/>
                </a:lnTo>
                <a:lnTo>
                  <a:pt x="1738" y="9"/>
                </a:lnTo>
                <a:lnTo>
                  <a:pt x="1729" y="5"/>
                </a:lnTo>
                <a:lnTo>
                  <a:pt x="1722" y="2"/>
                </a:lnTo>
                <a:lnTo>
                  <a:pt x="1715" y="1"/>
                </a:lnTo>
                <a:lnTo>
                  <a:pt x="1705" y="0"/>
                </a:lnTo>
                <a:lnTo>
                  <a:pt x="1701" y="0"/>
                </a:lnTo>
                <a:lnTo>
                  <a:pt x="1675" y="0"/>
                </a:lnTo>
                <a:lnTo>
                  <a:pt x="1675" y="0"/>
                </a:lnTo>
                <a:lnTo>
                  <a:pt x="1667" y="0"/>
                </a:lnTo>
                <a:lnTo>
                  <a:pt x="1661" y="1"/>
                </a:lnTo>
                <a:lnTo>
                  <a:pt x="1647" y="7"/>
                </a:lnTo>
                <a:lnTo>
                  <a:pt x="1647" y="7"/>
                </a:lnTo>
                <a:lnTo>
                  <a:pt x="1637" y="11"/>
                </a:lnTo>
                <a:lnTo>
                  <a:pt x="1625" y="17"/>
                </a:lnTo>
                <a:lnTo>
                  <a:pt x="1619" y="22"/>
                </a:lnTo>
                <a:lnTo>
                  <a:pt x="1611" y="28"/>
                </a:lnTo>
                <a:lnTo>
                  <a:pt x="1604" y="37"/>
                </a:lnTo>
                <a:lnTo>
                  <a:pt x="1597" y="47"/>
                </a:lnTo>
                <a:lnTo>
                  <a:pt x="1597" y="47"/>
                </a:lnTo>
                <a:lnTo>
                  <a:pt x="1591" y="58"/>
                </a:lnTo>
                <a:lnTo>
                  <a:pt x="1586" y="66"/>
                </a:lnTo>
                <a:lnTo>
                  <a:pt x="1581" y="81"/>
                </a:lnTo>
                <a:lnTo>
                  <a:pt x="1578" y="86"/>
                </a:lnTo>
                <a:lnTo>
                  <a:pt x="1576" y="91"/>
                </a:lnTo>
                <a:lnTo>
                  <a:pt x="1571" y="96"/>
                </a:lnTo>
                <a:lnTo>
                  <a:pt x="1565" y="101"/>
                </a:lnTo>
                <a:lnTo>
                  <a:pt x="1565" y="101"/>
                </a:lnTo>
                <a:lnTo>
                  <a:pt x="1550" y="109"/>
                </a:lnTo>
                <a:lnTo>
                  <a:pt x="1540" y="117"/>
                </a:lnTo>
                <a:lnTo>
                  <a:pt x="1533" y="123"/>
                </a:lnTo>
                <a:lnTo>
                  <a:pt x="1533" y="123"/>
                </a:lnTo>
                <a:lnTo>
                  <a:pt x="1519" y="117"/>
                </a:lnTo>
                <a:lnTo>
                  <a:pt x="1489" y="106"/>
                </a:lnTo>
                <a:lnTo>
                  <a:pt x="1470" y="101"/>
                </a:lnTo>
                <a:lnTo>
                  <a:pt x="1454" y="97"/>
                </a:lnTo>
                <a:lnTo>
                  <a:pt x="1441" y="95"/>
                </a:lnTo>
                <a:lnTo>
                  <a:pt x="1436" y="96"/>
                </a:lnTo>
                <a:lnTo>
                  <a:pt x="1432" y="97"/>
                </a:lnTo>
                <a:lnTo>
                  <a:pt x="1432" y="97"/>
                </a:lnTo>
                <a:lnTo>
                  <a:pt x="1422" y="104"/>
                </a:lnTo>
                <a:lnTo>
                  <a:pt x="1417" y="110"/>
                </a:lnTo>
                <a:lnTo>
                  <a:pt x="1415" y="118"/>
                </a:lnTo>
                <a:lnTo>
                  <a:pt x="1410" y="129"/>
                </a:lnTo>
                <a:lnTo>
                  <a:pt x="1410" y="129"/>
                </a:lnTo>
                <a:lnTo>
                  <a:pt x="1407" y="134"/>
                </a:lnTo>
                <a:lnTo>
                  <a:pt x="1403" y="139"/>
                </a:lnTo>
                <a:lnTo>
                  <a:pt x="1388" y="152"/>
                </a:lnTo>
                <a:lnTo>
                  <a:pt x="1368" y="169"/>
                </a:lnTo>
                <a:lnTo>
                  <a:pt x="1345" y="188"/>
                </a:lnTo>
                <a:lnTo>
                  <a:pt x="1298" y="223"/>
                </a:lnTo>
                <a:lnTo>
                  <a:pt x="1267" y="248"/>
                </a:lnTo>
                <a:lnTo>
                  <a:pt x="1267" y="248"/>
                </a:lnTo>
                <a:lnTo>
                  <a:pt x="1240" y="269"/>
                </a:lnTo>
                <a:lnTo>
                  <a:pt x="1203" y="296"/>
                </a:lnTo>
                <a:lnTo>
                  <a:pt x="1144" y="338"/>
                </a:lnTo>
                <a:lnTo>
                  <a:pt x="1144" y="338"/>
                </a:lnTo>
                <a:lnTo>
                  <a:pt x="1124" y="351"/>
                </a:lnTo>
                <a:lnTo>
                  <a:pt x="1092" y="370"/>
                </a:lnTo>
                <a:lnTo>
                  <a:pt x="1044" y="395"/>
                </a:lnTo>
                <a:lnTo>
                  <a:pt x="1044" y="395"/>
                </a:lnTo>
                <a:lnTo>
                  <a:pt x="972" y="435"/>
                </a:lnTo>
                <a:lnTo>
                  <a:pt x="922" y="461"/>
                </a:lnTo>
                <a:lnTo>
                  <a:pt x="890" y="472"/>
                </a:lnTo>
                <a:lnTo>
                  <a:pt x="890" y="472"/>
                </a:lnTo>
                <a:lnTo>
                  <a:pt x="872" y="474"/>
                </a:lnTo>
                <a:lnTo>
                  <a:pt x="836" y="479"/>
                </a:lnTo>
                <a:lnTo>
                  <a:pt x="786" y="485"/>
                </a:lnTo>
                <a:lnTo>
                  <a:pt x="757" y="481"/>
                </a:lnTo>
                <a:lnTo>
                  <a:pt x="757" y="481"/>
                </a:lnTo>
                <a:lnTo>
                  <a:pt x="915" y="421"/>
                </a:lnTo>
                <a:lnTo>
                  <a:pt x="915" y="421"/>
                </a:lnTo>
                <a:lnTo>
                  <a:pt x="927" y="414"/>
                </a:lnTo>
                <a:lnTo>
                  <a:pt x="943" y="402"/>
                </a:lnTo>
                <a:lnTo>
                  <a:pt x="952" y="394"/>
                </a:lnTo>
                <a:lnTo>
                  <a:pt x="958" y="388"/>
                </a:lnTo>
                <a:lnTo>
                  <a:pt x="961" y="382"/>
                </a:lnTo>
                <a:lnTo>
                  <a:pt x="961" y="379"/>
                </a:lnTo>
                <a:lnTo>
                  <a:pt x="961" y="377"/>
                </a:lnTo>
                <a:lnTo>
                  <a:pt x="961" y="377"/>
                </a:lnTo>
                <a:lnTo>
                  <a:pt x="956" y="364"/>
                </a:lnTo>
                <a:lnTo>
                  <a:pt x="954" y="356"/>
                </a:lnTo>
                <a:lnTo>
                  <a:pt x="954" y="356"/>
                </a:lnTo>
                <a:lnTo>
                  <a:pt x="970" y="361"/>
                </a:lnTo>
                <a:lnTo>
                  <a:pt x="982" y="365"/>
                </a:lnTo>
                <a:lnTo>
                  <a:pt x="995" y="367"/>
                </a:lnTo>
                <a:lnTo>
                  <a:pt x="995" y="367"/>
                </a:lnTo>
                <a:lnTo>
                  <a:pt x="1004" y="367"/>
                </a:lnTo>
                <a:lnTo>
                  <a:pt x="1015" y="366"/>
                </a:lnTo>
                <a:lnTo>
                  <a:pt x="1026" y="364"/>
                </a:lnTo>
                <a:lnTo>
                  <a:pt x="1026" y="364"/>
                </a:lnTo>
                <a:lnTo>
                  <a:pt x="1030" y="361"/>
                </a:lnTo>
                <a:lnTo>
                  <a:pt x="1040" y="355"/>
                </a:lnTo>
                <a:lnTo>
                  <a:pt x="1044" y="350"/>
                </a:lnTo>
                <a:lnTo>
                  <a:pt x="1049" y="345"/>
                </a:lnTo>
                <a:lnTo>
                  <a:pt x="1051" y="339"/>
                </a:lnTo>
                <a:lnTo>
                  <a:pt x="1051" y="330"/>
                </a:lnTo>
                <a:lnTo>
                  <a:pt x="1051" y="330"/>
                </a:lnTo>
                <a:lnTo>
                  <a:pt x="1050" y="323"/>
                </a:lnTo>
                <a:lnTo>
                  <a:pt x="1049" y="316"/>
                </a:lnTo>
                <a:lnTo>
                  <a:pt x="1042" y="303"/>
                </a:lnTo>
                <a:lnTo>
                  <a:pt x="1036" y="294"/>
                </a:lnTo>
                <a:lnTo>
                  <a:pt x="1030" y="287"/>
                </a:lnTo>
                <a:lnTo>
                  <a:pt x="1030" y="287"/>
                </a:lnTo>
                <a:lnTo>
                  <a:pt x="1004" y="270"/>
                </a:lnTo>
                <a:lnTo>
                  <a:pt x="1004" y="270"/>
                </a:lnTo>
                <a:lnTo>
                  <a:pt x="993" y="269"/>
                </a:lnTo>
                <a:lnTo>
                  <a:pt x="983" y="269"/>
                </a:lnTo>
                <a:lnTo>
                  <a:pt x="976" y="270"/>
                </a:lnTo>
                <a:lnTo>
                  <a:pt x="976" y="270"/>
                </a:lnTo>
                <a:lnTo>
                  <a:pt x="967" y="274"/>
                </a:lnTo>
                <a:lnTo>
                  <a:pt x="958" y="279"/>
                </a:lnTo>
                <a:lnTo>
                  <a:pt x="944" y="287"/>
                </a:lnTo>
                <a:lnTo>
                  <a:pt x="937" y="266"/>
                </a:lnTo>
                <a:lnTo>
                  <a:pt x="890" y="266"/>
                </a:lnTo>
                <a:lnTo>
                  <a:pt x="890" y="266"/>
                </a:lnTo>
                <a:lnTo>
                  <a:pt x="877" y="273"/>
                </a:lnTo>
                <a:lnTo>
                  <a:pt x="865" y="278"/>
                </a:lnTo>
                <a:lnTo>
                  <a:pt x="858" y="280"/>
                </a:lnTo>
                <a:lnTo>
                  <a:pt x="858" y="280"/>
                </a:lnTo>
                <a:lnTo>
                  <a:pt x="842" y="286"/>
                </a:lnTo>
                <a:lnTo>
                  <a:pt x="832" y="290"/>
                </a:lnTo>
                <a:lnTo>
                  <a:pt x="825" y="295"/>
                </a:lnTo>
                <a:lnTo>
                  <a:pt x="825" y="295"/>
                </a:lnTo>
                <a:lnTo>
                  <a:pt x="821" y="297"/>
                </a:lnTo>
                <a:lnTo>
                  <a:pt x="816" y="300"/>
                </a:lnTo>
                <a:lnTo>
                  <a:pt x="803" y="305"/>
                </a:lnTo>
                <a:lnTo>
                  <a:pt x="789" y="308"/>
                </a:lnTo>
                <a:lnTo>
                  <a:pt x="782" y="309"/>
                </a:lnTo>
                <a:lnTo>
                  <a:pt x="782" y="309"/>
                </a:lnTo>
                <a:lnTo>
                  <a:pt x="757" y="306"/>
                </a:lnTo>
                <a:lnTo>
                  <a:pt x="734" y="305"/>
                </a:lnTo>
                <a:lnTo>
                  <a:pt x="707" y="302"/>
                </a:lnTo>
                <a:lnTo>
                  <a:pt x="707" y="302"/>
                </a:lnTo>
                <a:lnTo>
                  <a:pt x="680" y="301"/>
                </a:lnTo>
                <a:lnTo>
                  <a:pt x="657" y="301"/>
                </a:lnTo>
                <a:lnTo>
                  <a:pt x="625" y="302"/>
                </a:lnTo>
                <a:lnTo>
                  <a:pt x="585" y="302"/>
                </a:lnTo>
                <a:lnTo>
                  <a:pt x="556" y="302"/>
                </a:lnTo>
                <a:lnTo>
                  <a:pt x="520" y="306"/>
                </a:lnTo>
                <a:lnTo>
                  <a:pt x="520" y="306"/>
                </a:lnTo>
                <a:lnTo>
                  <a:pt x="503" y="313"/>
                </a:lnTo>
                <a:lnTo>
                  <a:pt x="489" y="318"/>
                </a:lnTo>
                <a:lnTo>
                  <a:pt x="485" y="321"/>
                </a:lnTo>
                <a:lnTo>
                  <a:pt x="481" y="321"/>
                </a:lnTo>
                <a:lnTo>
                  <a:pt x="481" y="321"/>
                </a:lnTo>
                <a:lnTo>
                  <a:pt x="477" y="321"/>
                </a:lnTo>
                <a:lnTo>
                  <a:pt x="471" y="325"/>
                </a:lnTo>
                <a:lnTo>
                  <a:pt x="455" y="338"/>
                </a:lnTo>
                <a:lnTo>
                  <a:pt x="439" y="351"/>
                </a:lnTo>
                <a:lnTo>
                  <a:pt x="430" y="360"/>
                </a:lnTo>
                <a:lnTo>
                  <a:pt x="430" y="360"/>
                </a:lnTo>
                <a:lnTo>
                  <a:pt x="429" y="361"/>
                </a:lnTo>
                <a:lnTo>
                  <a:pt x="428" y="361"/>
                </a:lnTo>
                <a:lnTo>
                  <a:pt x="426" y="360"/>
                </a:lnTo>
                <a:lnTo>
                  <a:pt x="422" y="357"/>
                </a:lnTo>
                <a:lnTo>
                  <a:pt x="419" y="352"/>
                </a:lnTo>
                <a:lnTo>
                  <a:pt x="419" y="352"/>
                </a:lnTo>
                <a:lnTo>
                  <a:pt x="417" y="330"/>
                </a:lnTo>
                <a:lnTo>
                  <a:pt x="416" y="317"/>
                </a:lnTo>
                <a:lnTo>
                  <a:pt x="417" y="309"/>
                </a:lnTo>
                <a:lnTo>
                  <a:pt x="417" y="309"/>
                </a:lnTo>
                <a:lnTo>
                  <a:pt x="423" y="295"/>
                </a:lnTo>
                <a:lnTo>
                  <a:pt x="427" y="286"/>
                </a:lnTo>
                <a:lnTo>
                  <a:pt x="427" y="282"/>
                </a:lnTo>
                <a:lnTo>
                  <a:pt x="427" y="280"/>
                </a:lnTo>
                <a:lnTo>
                  <a:pt x="427" y="280"/>
                </a:lnTo>
                <a:lnTo>
                  <a:pt x="423" y="276"/>
                </a:lnTo>
                <a:lnTo>
                  <a:pt x="416" y="271"/>
                </a:lnTo>
                <a:lnTo>
                  <a:pt x="408" y="268"/>
                </a:lnTo>
                <a:lnTo>
                  <a:pt x="402" y="266"/>
                </a:lnTo>
                <a:lnTo>
                  <a:pt x="402" y="266"/>
                </a:lnTo>
                <a:lnTo>
                  <a:pt x="396" y="265"/>
                </a:lnTo>
                <a:lnTo>
                  <a:pt x="386" y="264"/>
                </a:lnTo>
                <a:lnTo>
                  <a:pt x="381" y="263"/>
                </a:lnTo>
                <a:lnTo>
                  <a:pt x="378" y="260"/>
                </a:lnTo>
                <a:lnTo>
                  <a:pt x="375" y="257"/>
                </a:lnTo>
                <a:lnTo>
                  <a:pt x="373" y="252"/>
                </a:lnTo>
                <a:lnTo>
                  <a:pt x="373" y="252"/>
                </a:lnTo>
                <a:lnTo>
                  <a:pt x="373" y="239"/>
                </a:lnTo>
                <a:lnTo>
                  <a:pt x="373" y="225"/>
                </a:lnTo>
                <a:lnTo>
                  <a:pt x="371" y="214"/>
                </a:lnTo>
                <a:lnTo>
                  <a:pt x="370" y="210"/>
                </a:lnTo>
                <a:lnTo>
                  <a:pt x="370" y="209"/>
                </a:lnTo>
                <a:lnTo>
                  <a:pt x="370" y="209"/>
                </a:lnTo>
                <a:lnTo>
                  <a:pt x="365" y="208"/>
                </a:lnTo>
                <a:lnTo>
                  <a:pt x="358" y="205"/>
                </a:lnTo>
                <a:lnTo>
                  <a:pt x="348" y="201"/>
                </a:lnTo>
                <a:lnTo>
                  <a:pt x="363" y="162"/>
                </a:lnTo>
                <a:lnTo>
                  <a:pt x="348" y="176"/>
                </a:lnTo>
                <a:lnTo>
                  <a:pt x="341" y="147"/>
                </a:lnTo>
                <a:lnTo>
                  <a:pt x="330" y="169"/>
                </a:lnTo>
                <a:close/>
              </a:path>
            </a:pathLst>
          </a:custGeom>
          <a:solidFill>
            <a:srgbClr val="9C9CDF">
              <a:alpha val="50196"/>
            </a:srgb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9" name="Freeform 13">
            <a:extLst>
              <a:ext uri="{FF2B5EF4-FFF2-40B4-BE49-F238E27FC236}">
                <a16:creationId xmlns:a16="http://schemas.microsoft.com/office/drawing/2014/main" id="{D836C11B-3C78-48C3-9BAF-75AB807C9FA6}"/>
              </a:ext>
            </a:extLst>
          </p:cNvPr>
          <p:cNvSpPr>
            <a:spLocks/>
          </p:cNvSpPr>
          <p:nvPr/>
        </p:nvSpPr>
        <p:spPr bwMode="auto">
          <a:xfrm>
            <a:off x="1072318" y="295324"/>
            <a:ext cx="1795185" cy="4358190"/>
          </a:xfrm>
          <a:custGeom>
            <a:avLst/>
            <a:gdLst>
              <a:gd name="T0" fmla="*/ 272 w 664"/>
              <a:gd name="T1" fmla="*/ 202 h 1612"/>
              <a:gd name="T2" fmla="*/ 279 w 664"/>
              <a:gd name="T3" fmla="*/ 255 h 1612"/>
              <a:gd name="T4" fmla="*/ 288 w 664"/>
              <a:gd name="T5" fmla="*/ 268 h 1612"/>
              <a:gd name="T6" fmla="*/ 268 w 664"/>
              <a:gd name="T7" fmla="*/ 312 h 1612"/>
              <a:gd name="T8" fmla="*/ 82 w 664"/>
              <a:gd name="T9" fmla="*/ 568 h 1612"/>
              <a:gd name="T10" fmla="*/ 22 w 664"/>
              <a:gd name="T11" fmla="*/ 654 h 1612"/>
              <a:gd name="T12" fmla="*/ 18 w 664"/>
              <a:gd name="T13" fmla="*/ 677 h 1612"/>
              <a:gd name="T14" fmla="*/ 2 w 664"/>
              <a:gd name="T15" fmla="*/ 723 h 1612"/>
              <a:gd name="T16" fmla="*/ 32 w 664"/>
              <a:gd name="T17" fmla="*/ 756 h 1612"/>
              <a:gd name="T18" fmla="*/ 65 w 664"/>
              <a:gd name="T19" fmla="*/ 740 h 1612"/>
              <a:gd name="T20" fmla="*/ 79 w 664"/>
              <a:gd name="T21" fmla="*/ 736 h 1612"/>
              <a:gd name="T22" fmla="*/ 90 w 664"/>
              <a:gd name="T23" fmla="*/ 675 h 1612"/>
              <a:gd name="T24" fmla="*/ 127 w 664"/>
              <a:gd name="T25" fmla="*/ 667 h 1612"/>
              <a:gd name="T26" fmla="*/ 175 w 664"/>
              <a:gd name="T27" fmla="*/ 645 h 1612"/>
              <a:gd name="T28" fmla="*/ 222 w 664"/>
              <a:gd name="T29" fmla="*/ 672 h 1612"/>
              <a:gd name="T30" fmla="*/ 215 w 664"/>
              <a:gd name="T31" fmla="*/ 787 h 1612"/>
              <a:gd name="T32" fmla="*/ 203 w 664"/>
              <a:gd name="T33" fmla="*/ 928 h 1612"/>
              <a:gd name="T34" fmla="*/ 323 w 664"/>
              <a:gd name="T35" fmla="*/ 1151 h 1612"/>
              <a:gd name="T36" fmla="*/ 224 w 664"/>
              <a:gd name="T37" fmla="*/ 1187 h 1612"/>
              <a:gd name="T38" fmla="*/ 230 w 664"/>
              <a:gd name="T39" fmla="*/ 1224 h 1612"/>
              <a:gd name="T40" fmla="*/ 311 w 664"/>
              <a:gd name="T41" fmla="*/ 1302 h 1612"/>
              <a:gd name="T42" fmla="*/ 268 w 664"/>
              <a:gd name="T43" fmla="*/ 1458 h 1612"/>
              <a:gd name="T44" fmla="*/ 264 w 664"/>
              <a:gd name="T45" fmla="*/ 1551 h 1612"/>
              <a:gd name="T46" fmla="*/ 254 w 664"/>
              <a:gd name="T47" fmla="*/ 1590 h 1612"/>
              <a:gd name="T48" fmla="*/ 345 w 664"/>
              <a:gd name="T49" fmla="*/ 1605 h 1612"/>
              <a:gd name="T50" fmla="*/ 452 w 664"/>
              <a:gd name="T51" fmla="*/ 1608 h 1612"/>
              <a:gd name="T52" fmla="*/ 434 w 664"/>
              <a:gd name="T53" fmla="*/ 1585 h 1612"/>
              <a:gd name="T54" fmla="*/ 369 w 664"/>
              <a:gd name="T55" fmla="*/ 1549 h 1612"/>
              <a:gd name="T56" fmla="*/ 361 w 664"/>
              <a:gd name="T57" fmla="*/ 1512 h 1612"/>
              <a:gd name="T58" fmla="*/ 467 w 664"/>
              <a:gd name="T59" fmla="*/ 1384 h 1612"/>
              <a:gd name="T60" fmla="*/ 520 w 664"/>
              <a:gd name="T61" fmla="*/ 1236 h 1612"/>
              <a:gd name="T62" fmla="*/ 640 w 664"/>
              <a:gd name="T63" fmla="*/ 1108 h 1612"/>
              <a:gd name="T64" fmla="*/ 611 w 664"/>
              <a:gd name="T65" fmla="*/ 1011 h 1612"/>
              <a:gd name="T66" fmla="*/ 584 w 664"/>
              <a:gd name="T67" fmla="*/ 989 h 1612"/>
              <a:gd name="T68" fmla="*/ 559 w 664"/>
              <a:gd name="T69" fmla="*/ 936 h 1612"/>
              <a:gd name="T70" fmla="*/ 506 w 664"/>
              <a:gd name="T71" fmla="*/ 849 h 1612"/>
              <a:gd name="T72" fmla="*/ 597 w 664"/>
              <a:gd name="T73" fmla="*/ 930 h 1612"/>
              <a:gd name="T74" fmla="*/ 661 w 664"/>
              <a:gd name="T75" fmla="*/ 962 h 1612"/>
              <a:gd name="T76" fmla="*/ 600 w 664"/>
              <a:gd name="T77" fmla="*/ 876 h 1612"/>
              <a:gd name="T78" fmla="*/ 493 w 664"/>
              <a:gd name="T79" fmla="*/ 800 h 1612"/>
              <a:gd name="T80" fmla="*/ 508 w 664"/>
              <a:gd name="T81" fmla="*/ 627 h 1612"/>
              <a:gd name="T82" fmla="*/ 501 w 664"/>
              <a:gd name="T83" fmla="*/ 435 h 1612"/>
              <a:gd name="T84" fmla="*/ 532 w 664"/>
              <a:gd name="T85" fmla="*/ 384 h 1612"/>
              <a:gd name="T86" fmla="*/ 579 w 664"/>
              <a:gd name="T87" fmla="*/ 245 h 1612"/>
              <a:gd name="T88" fmla="*/ 575 w 664"/>
              <a:gd name="T89" fmla="*/ 90 h 1612"/>
              <a:gd name="T90" fmla="*/ 570 w 664"/>
              <a:gd name="T91" fmla="*/ 23 h 1612"/>
              <a:gd name="T92" fmla="*/ 528 w 664"/>
              <a:gd name="T93" fmla="*/ 2 h 1612"/>
              <a:gd name="T94" fmla="*/ 492 w 664"/>
              <a:gd name="T95" fmla="*/ 7 h 1612"/>
              <a:gd name="T96" fmla="*/ 484 w 664"/>
              <a:gd name="T97" fmla="*/ 23 h 1612"/>
              <a:gd name="T98" fmla="*/ 483 w 664"/>
              <a:gd name="T99" fmla="*/ 61 h 1612"/>
              <a:gd name="T100" fmla="*/ 496 w 664"/>
              <a:gd name="T101" fmla="*/ 136 h 1612"/>
              <a:gd name="T102" fmla="*/ 469 w 664"/>
              <a:gd name="T103" fmla="*/ 273 h 1612"/>
              <a:gd name="T104" fmla="*/ 463 w 664"/>
              <a:gd name="T105" fmla="*/ 240 h 1612"/>
              <a:gd name="T106" fmla="*/ 466 w 664"/>
              <a:gd name="T107" fmla="*/ 209 h 1612"/>
              <a:gd name="T108" fmla="*/ 446 w 664"/>
              <a:gd name="T109" fmla="*/ 112 h 1612"/>
              <a:gd name="T110" fmla="*/ 415 w 664"/>
              <a:gd name="T111" fmla="*/ 82 h 1612"/>
              <a:gd name="T112" fmla="*/ 333 w 664"/>
              <a:gd name="T113" fmla="*/ 85 h 1612"/>
              <a:gd name="T114" fmla="*/ 302 w 664"/>
              <a:gd name="T115" fmla="*/ 116 h 1612"/>
              <a:gd name="T116" fmla="*/ 290 w 664"/>
              <a:gd name="T117" fmla="*/ 154 h 1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64" h="1612">
                <a:moveTo>
                  <a:pt x="281" y="197"/>
                </a:moveTo>
                <a:lnTo>
                  <a:pt x="281" y="197"/>
                </a:lnTo>
                <a:lnTo>
                  <a:pt x="280" y="196"/>
                </a:lnTo>
                <a:lnTo>
                  <a:pt x="278" y="195"/>
                </a:lnTo>
                <a:lnTo>
                  <a:pt x="277" y="195"/>
                </a:lnTo>
                <a:lnTo>
                  <a:pt x="274" y="196"/>
                </a:lnTo>
                <a:lnTo>
                  <a:pt x="273" y="198"/>
                </a:lnTo>
                <a:lnTo>
                  <a:pt x="272" y="202"/>
                </a:lnTo>
                <a:lnTo>
                  <a:pt x="272" y="202"/>
                </a:lnTo>
                <a:lnTo>
                  <a:pt x="272" y="207"/>
                </a:lnTo>
                <a:lnTo>
                  <a:pt x="270" y="213"/>
                </a:lnTo>
                <a:lnTo>
                  <a:pt x="272" y="228"/>
                </a:lnTo>
                <a:lnTo>
                  <a:pt x="274" y="245"/>
                </a:lnTo>
                <a:lnTo>
                  <a:pt x="274" y="245"/>
                </a:lnTo>
                <a:lnTo>
                  <a:pt x="277" y="250"/>
                </a:lnTo>
                <a:lnTo>
                  <a:pt x="279" y="255"/>
                </a:lnTo>
                <a:lnTo>
                  <a:pt x="281" y="258"/>
                </a:lnTo>
                <a:lnTo>
                  <a:pt x="281" y="258"/>
                </a:lnTo>
                <a:lnTo>
                  <a:pt x="283" y="258"/>
                </a:lnTo>
                <a:lnTo>
                  <a:pt x="285" y="258"/>
                </a:lnTo>
                <a:lnTo>
                  <a:pt x="288" y="258"/>
                </a:lnTo>
                <a:lnTo>
                  <a:pt x="289" y="258"/>
                </a:lnTo>
                <a:lnTo>
                  <a:pt x="289" y="260"/>
                </a:lnTo>
                <a:lnTo>
                  <a:pt x="288" y="268"/>
                </a:lnTo>
                <a:lnTo>
                  <a:pt x="288" y="268"/>
                </a:lnTo>
                <a:lnTo>
                  <a:pt x="285" y="283"/>
                </a:lnTo>
                <a:lnTo>
                  <a:pt x="284" y="289"/>
                </a:lnTo>
                <a:lnTo>
                  <a:pt x="284" y="289"/>
                </a:lnTo>
                <a:lnTo>
                  <a:pt x="283" y="300"/>
                </a:lnTo>
                <a:lnTo>
                  <a:pt x="281" y="309"/>
                </a:lnTo>
                <a:lnTo>
                  <a:pt x="281" y="309"/>
                </a:lnTo>
                <a:lnTo>
                  <a:pt x="268" y="312"/>
                </a:lnTo>
                <a:lnTo>
                  <a:pt x="258" y="317"/>
                </a:lnTo>
                <a:lnTo>
                  <a:pt x="256" y="320"/>
                </a:lnTo>
                <a:lnTo>
                  <a:pt x="254" y="322"/>
                </a:lnTo>
                <a:lnTo>
                  <a:pt x="254" y="322"/>
                </a:lnTo>
                <a:lnTo>
                  <a:pt x="257" y="358"/>
                </a:lnTo>
                <a:lnTo>
                  <a:pt x="125" y="500"/>
                </a:lnTo>
                <a:lnTo>
                  <a:pt x="125" y="500"/>
                </a:lnTo>
                <a:lnTo>
                  <a:pt x="82" y="568"/>
                </a:lnTo>
                <a:lnTo>
                  <a:pt x="82" y="568"/>
                </a:lnTo>
                <a:lnTo>
                  <a:pt x="70" y="584"/>
                </a:lnTo>
                <a:lnTo>
                  <a:pt x="48" y="611"/>
                </a:lnTo>
                <a:lnTo>
                  <a:pt x="30" y="638"/>
                </a:lnTo>
                <a:lnTo>
                  <a:pt x="23" y="648"/>
                </a:lnTo>
                <a:lnTo>
                  <a:pt x="22" y="651"/>
                </a:lnTo>
                <a:lnTo>
                  <a:pt x="22" y="654"/>
                </a:lnTo>
                <a:lnTo>
                  <a:pt x="22" y="654"/>
                </a:lnTo>
                <a:lnTo>
                  <a:pt x="25" y="659"/>
                </a:lnTo>
                <a:lnTo>
                  <a:pt x="27" y="662"/>
                </a:lnTo>
                <a:lnTo>
                  <a:pt x="28" y="665"/>
                </a:lnTo>
                <a:lnTo>
                  <a:pt x="28" y="667"/>
                </a:lnTo>
                <a:lnTo>
                  <a:pt x="27" y="669"/>
                </a:lnTo>
                <a:lnTo>
                  <a:pt x="26" y="671"/>
                </a:lnTo>
                <a:lnTo>
                  <a:pt x="26" y="671"/>
                </a:lnTo>
                <a:lnTo>
                  <a:pt x="18" y="677"/>
                </a:lnTo>
                <a:lnTo>
                  <a:pt x="11" y="686"/>
                </a:lnTo>
                <a:lnTo>
                  <a:pt x="5" y="696"/>
                </a:lnTo>
                <a:lnTo>
                  <a:pt x="2" y="699"/>
                </a:lnTo>
                <a:lnTo>
                  <a:pt x="2" y="703"/>
                </a:lnTo>
                <a:lnTo>
                  <a:pt x="2" y="703"/>
                </a:lnTo>
                <a:lnTo>
                  <a:pt x="0" y="712"/>
                </a:lnTo>
                <a:lnTo>
                  <a:pt x="0" y="717"/>
                </a:lnTo>
                <a:lnTo>
                  <a:pt x="2" y="723"/>
                </a:lnTo>
                <a:lnTo>
                  <a:pt x="2" y="723"/>
                </a:lnTo>
                <a:lnTo>
                  <a:pt x="4" y="730"/>
                </a:lnTo>
                <a:lnTo>
                  <a:pt x="6" y="740"/>
                </a:lnTo>
                <a:lnTo>
                  <a:pt x="9" y="747"/>
                </a:lnTo>
                <a:lnTo>
                  <a:pt x="11" y="750"/>
                </a:lnTo>
                <a:lnTo>
                  <a:pt x="14" y="751"/>
                </a:lnTo>
                <a:lnTo>
                  <a:pt x="14" y="751"/>
                </a:lnTo>
                <a:lnTo>
                  <a:pt x="32" y="756"/>
                </a:lnTo>
                <a:lnTo>
                  <a:pt x="42" y="757"/>
                </a:lnTo>
                <a:lnTo>
                  <a:pt x="47" y="757"/>
                </a:lnTo>
                <a:lnTo>
                  <a:pt x="47" y="757"/>
                </a:lnTo>
                <a:lnTo>
                  <a:pt x="50" y="755"/>
                </a:lnTo>
                <a:lnTo>
                  <a:pt x="57" y="750"/>
                </a:lnTo>
                <a:lnTo>
                  <a:pt x="63" y="744"/>
                </a:lnTo>
                <a:lnTo>
                  <a:pt x="65" y="740"/>
                </a:lnTo>
                <a:lnTo>
                  <a:pt x="65" y="740"/>
                </a:lnTo>
                <a:lnTo>
                  <a:pt x="65" y="739"/>
                </a:lnTo>
                <a:lnTo>
                  <a:pt x="65" y="740"/>
                </a:lnTo>
                <a:lnTo>
                  <a:pt x="68" y="741"/>
                </a:lnTo>
                <a:lnTo>
                  <a:pt x="71" y="742"/>
                </a:lnTo>
                <a:lnTo>
                  <a:pt x="74" y="741"/>
                </a:lnTo>
                <a:lnTo>
                  <a:pt x="76" y="740"/>
                </a:lnTo>
                <a:lnTo>
                  <a:pt x="76" y="740"/>
                </a:lnTo>
                <a:lnTo>
                  <a:pt x="79" y="736"/>
                </a:lnTo>
                <a:lnTo>
                  <a:pt x="80" y="733"/>
                </a:lnTo>
                <a:lnTo>
                  <a:pt x="84" y="724"/>
                </a:lnTo>
                <a:lnTo>
                  <a:pt x="86" y="710"/>
                </a:lnTo>
                <a:lnTo>
                  <a:pt x="86" y="710"/>
                </a:lnTo>
                <a:lnTo>
                  <a:pt x="87" y="704"/>
                </a:lnTo>
                <a:lnTo>
                  <a:pt x="87" y="694"/>
                </a:lnTo>
                <a:lnTo>
                  <a:pt x="88" y="685"/>
                </a:lnTo>
                <a:lnTo>
                  <a:pt x="90" y="675"/>
                </a:lnTo>
                <a:lnTo>
                  <a:pt x="90" y="675"/>
                </a:lnTo>
                <a:lnTo>
                  <a:pt x="93" y="667"/>
                </a:lnTo>
                <a:lnTo>
                  <a:pt x="97" y="661"/>
                </a:lnTo>
                <a:lnTo>
                  <a:pt x="102" y="655"/>
                </a:lnTo>
                <a:lnTo>
                  <a:pt x="102" y="655"/>
                </a:lnTo>
                <a:lnTo>
                  <a:pt x="106" y="658"/>
                </a:lnTo>
                <a:lnTo>
                  <a:pt x="116" y="662"/>
                </a:lnTo>
                <a:lnTo>
                  <a:pt x="127" y="667"/>
                </a:lnTo>
                <a:lnTo>
                  <a:pt x="133" y="667"/>
                </a:lnTo>
                <a:lnTo>
                  <a:pt x="136" y="667"/>
                </a:lnTo>
                <a:lnTo>
                  <a:pt x="136" y="667"/>
                </a:lnTo>
                <a:lnTo>
                  <a:pt x="145" y="664"/>
                </a:lnTo>
                <a:lnTo>
                  <a:pt x="155" y="660"/>
                </a:lnTo>
                <a:lnTo>
                  <a:pt x="165" y="654"/>
                </a:lnTo>
                <a:lnTo>
                  <a:pt x="175" y="645"/>
                </a:lnTo>
                <a:lnTo>
                  <a:pt x="175" y="645"/>
                </a:lnTo>
                <a:lnTo>
                  <a:pt x="188" y="634"/>
                </a:lnTo>
                <a:lnTo>
                  <a:pt x="208" y="618"/>
                </a:lnTo>
                <a:lnTo>
                  <a:pt x="231" y="601"/>
                </a:lnTo>
                <a:lnTo>
                  <a:pt x="231" y="601"/>
                </a:lnTo>
                <a:lnTo>
                  <a:pt x="230" y="612"/>
                </a:lnTo>
                <a:lnTo>
                  <a:pt x="227" y="640"/>
                </a:lnTo>
                <a:lnTo>
                  <a:pt x="225" y="656"/>
                </a:lnTo>
                <a:lnTo>
                  <a:pt x="222" y="672"/>
                </a:lnTo>
                <a:lnTo>
                  <a:pt x="219" y="685"/>
                </a:lnTo>
                <a:lnTo>
                  <a:pt x="215" y="694"/>
                </a:lnTo>
                <a:lnTo>
                  <a:pt x="215" y="694"/>
                </a:lnTo>
                <a:lnTo>
                  <a:pt x="211" y="703"/>
                </a:lnTo>
                <a:lnTo>
                  <a:pt x="208" y="714"/>
                </a:lnTo>
                <a:lnTo>
                  <a:pt x="202" y="737"/>
                </a:lnTo>
                <a:lnTo>
                  <a:pt x="195" y="766"/>
                </a:lnTo>
                <a:lnTo>
                  <a:pt x="215" y="787"/>
                </a:lnTo>
                <a:lnTo>
                  <a:pt x="215" y="787"/>
                </a:lnTo>
                <a:lnTo>
                  <a:pt x="208" y="807"/>
                </a:lnTo>
                <a:lnTo>
                  <a:pt x="202" y="822"/>
                </a:lnTo>
                <a:lnTo>
                  <a:pt x="198" y="830"/>
                </a:lnTo>
                <a:lnTo>
                  <a:pt x="198" y="830"/>
                </a:lnTo>
                <a:lnTo>
                  <a:pt x="198" y="838"/>
                </a:lnTo>
                <a:lnTo>
                  <a:pt x="199" y="861"/>
                </a:lnTo>
                <a:lnTo>
                  <a:pt x="203" y="928"/>
                </a:lnTo>
                <a:lnTo>
                  <a:pt x="209" y="1026"/>
                </a:lnTo>
                <a:lnTo>
                  <a:pt x="268" y="1054"/>
                </a:lnTo>
                <a:lnTo>
                  <a:pt x="348" y="1110"/>
                </a:lnTo>
                <a:lnTo>
                  <a:pt x="348" y="1110"/>
                </a:lnTo>
                <a:lnTo>
                  <a:pt x="339" y="1128"/>
                </a:lnTo>
                <a:lnTo>
                  <a:pt x="327" y="1149"/>
                </a:lnTo>
                <a:lnTo>
                  <a:pt x="327" y="1149"/>
                </a:lnTo>
                <a:lnTo>
                  <a:pt x="323" y="1151"/>
                </a:lnTo>
                <a:lnTo>
                  <a:pt x="317" y="1155"/>
                </a:lnTo>
                <a:lnTo>
                  <a:pt x="300" y="1164"/>
                </a:lnTo>
                <a:lnTo>
                  <a:pt x="272" y="1176"/>
                </a:lnTo>
                <a:lnTo>
                  <a:pt x="272" y="1176"/>
                </a:lnTo>
                <a:lnTo>
                  <a:pt x="262" y="1178"/>
                </a:lnTo>
                <a:lnTo>
                  <a:pt x="242" y="1182"/>
                </a:lnTo>
                <a:lnTo>
                  <a:pt x="232" y="1185"/>
                </a:lnTo>
                <a:lnTo>
                  <a:pt x="224" y="1187"/>
                </a:lnTo>
                <a:lnTo>
                  <a:pt x="218" y="1192"/>
                </a:lnTo>
                <a:lnTo>
                  <a:pt x="216" y="1193"/>
                </a:lnTo>
                <a:lnTo>
                  <a:pt x="215" y="1196"/>
                </a:lnTo>
                <a:lnTo>
                  <a:pt x="215" y="1196"/>
                </a:lnTo>
                <a:lnTo>
                  <a:pt x="215" y="1201"/>
                </a:lnTo>
                <a:lnTo>
                  <a:pt x="218" y="1205"/>
                </a:lnTo>
                <a:lnTo>
                  <a:pt x="222" y="1215"/>
                </a:lnTo>
                <a:lnTo>
                  <a:pt x="230" y="1224"/>
                </a:lnTo>
                <a:lnTo>
                  <a:pt x="238" y="1231"/>
                </a:lnTo>
                <a:lnTo>
                  <a:pt x="238" y="1231"/>
                </a:lnTo>
                <a:lnTo>
                  <a:pt x="248" y="1239"/>
                </a:lnTo>
                <a:lnTo>
                  <a:pt x="256" y="1247"/>
                </a:lnTo>
                <a:lnTo>
                  <a:pt x="264" y="1257"/>
                </a:lnTo>
                <a:lnTo>
                  <a:pt x="308" y="1294"/>
                </a:lnTo>
                <a:lnTo>
                  <a:pt x="308" y="1294"/>
                </a:lnTo>
                <a:lnTo>
                  <a:pt x="311" y="1302"/>
                </a:lnTo>
                <a:lnTo>
                  <a:pt x="312" y="1309"/>
                </a:lnTo>
                <a:lnTo>
                  <a:pt x="311" y="1311"/>
                </a:lnTo>
                <a:lnTo>
                  <a:pt x="311" y="1311"/>
                </a:lnTo>
                <a:lnTo>
                  <a:pt x="300" y="1332"/>
                </a:lnTo>
                <a:lnTo>
                  <a:pt x="279" y="1379"/>
                </a:lnTo>
                <a:lnTo>
                  <a:pt x="248" y="1446"/>
                </a:lnTo>
                <a:lnTo>
                  <a:pt x="248" y="1446"/>
                </a:lnTo>
                <a:lnTo>
                  <a:pt x="268" y="1458"/>
                </a:lnTo>
                <a:lnTo>
                  <a:pt x="281" y="1467"/>
                </a:lnTo>
                <a:lnTo>
                  <a:pt x="288" y="1472"/>
                </a:lnTo>
                <a:lnTo>
                  <a:pt x="288" y="1472"/>
                </a:lnTo>
                <a:lnTo>
                  <a:pt x="285" y="1483"/>
                </a:lnTo>
                <a:lnTo>
                  <a:pt x="280" y="1505"/>
                </a:lnTo>
                <a:lnTo>
                  <a:pt x="273" y="1531"/>
                </a:lnTo>
                <a:lnTo>
                  <a:pt x="268" y="1542"/>
                </a:lnTo>
                <a:lnTo>
                  <a:pt x="264" y="1551"/>
                </a:lnTo>
                <a:lnTo>
                  <a:pt x="264" y="1551"/>
                </a:lnTo>
                <a:lnTo>
                  <a:pt x="252" y="1569"/>
                </a:lnTo>
                <a:lnTo>
                  <a:pt x="249" y="1575"/>
                </a:lnTo>
                <a:lnTo>
                  <a:pt x="249" y="1578"/>
                </a:lnTo>
                <a:lnTo>
                  <a:pt x="251" y="1581"/>
                </a:lnTo>
                <a:lnTo>
                  <a:pt x="251" y="1581"/>
                </a:lnTo>
                <a:lnTo>
                  <a:pt x="252" y="1586"/>
                </a:lnTo>
                <a:lnTo>
                  <a:pt x="254" y="1590"/>
                </a:lnTo>
                <a:lnTo>
                  <a:pt x="262" y="1597"/>
                </a:lnTo>
                <a:lnTo>
                  <a:pt x="270" y="1602"/>
                </a:lnTo>
                <a:lnTo>
                  <a:pt x="274" y="1603"/>
                </a:lnTo>
                <a:lnTo>
                  <a:pt x="278" y="1603"/>
                </a:lnTo>
                <a:lnTo>
                  <a:pt x="278" y="1603"/>
                </a:lnTo>
                <a:lnTo>
                  <a:pt x="292" y="1603"/>
                </a:lnTo>
                <a:lnTo>
                  <a:pt x="318" y="1603"/>
                </a:lnTo>
                <a:lnTo>
                  <a:pt x="345" y="1605"/>
                </a:lnTo>
                <a:lnTo>
                  <a:pt x="367" y="1607"/>
                </a:lnTo>
                <a:lnTo>
                  <a:pt x="367" y="1607"/>
                </a:lnTo>
                <a:lnTo>
                  <a:pt x="391" y="1610"/>
                </a:lnTo>
                <a:lnTo>
                  <a:pt x="419" y="1612"/>
                </a:lnTo>
                <a:lnTo>
                  <a:pt x="431" y="1612"/>
                </a:lnTo>
                <a:lnTo>
                  <a:pt x="442" y="1611"/>
                </a:lnTo>
                <a:lnTo>
                  <a:pt x="451" y="1610"/>
                </a:lnTo>
                <a:lnTo>
                  <a:pt x="452" y="1608"/>
                </a:lnTo>
                <a:lnTo>
                  <a:pt x="453" y="1607"/>
                </a:lnTo>
                <a:lnTo>
                  <a:pt x="453" y="1607"/>
                </a:lnTo>
                <a:lnTo>
                  <a:pt x="453" y="1603"/>
                </a:lnTo>
                <a:lnTo>
                  <a:pt x="453" y="1601"/>
                </a:lnTo>
                <a:lnTo>
                  <a:pt x="451" y="1597"/>
                </a:lnTo>
                <a:lnTo>
                  <a:pt x="450" y="1595"/>
                </a:lnTo>
                <a:lnTo>
                  <a:pt x="442" y="1590"/>
                </a:lnTo>
                <a:lnTo>
                  <a:pt x="434" y="1585"/>
                </a:lnTo>
                <a:lnTo>
                  <a:pt x="434" y="1585"/>
                </a:lnTo>
                <a:lnTo>
                  <a:pt x="424" y="1583"/>
                </a:lnTo>
                <a:lnTo>
                  <a:pt x="410" y="1579"/>
                </a:lnTo>
                <a:lnTo>
                  <a:pt x="396" y="1573"/>
                </a:lnTo>
                <a:lnTo>
                  <a:pt x="390" y="1569"/>
                </a:lnTo>
                <a:lnTo>
                  <a:pt x="383" y="1564"/>
                </a:lnTo>
                <a:lnTo>
                  <a:pt x="383" y="1564"/>
                </a:lnTo>
                <a:lnTo>
                  <a:pt x="369" y="1549"/>
                </a:lnTo>
                <a:lnTo>
                  <a:pt x="365" y="1546"/>
                </a:lnTo>
                <a:lnTo>
                  <a:pt x="361" y="1542"/>
                </a:lnTo>
                <a:lnTo>
                  <a:pt x="361" y="1542"/>
                </a:lnTo>
                <a:lnTo>
                  <a:pt x="360" y="1538"/>
                </a:lnTo>
                <a:lnTo>
                  <a:pt x="359" y="1532"/>
                </a:lnTo>
                <a:lnTo>
                  <a:pt x="359" y="1524"/>
                </a:lnTo>
                <a:lnTo>
                  <a:pt x="361" y="1512"/>
                </a:lnTo>
                <a:lnTo>
                  <a:pt x="361" y="1512"/>
                </a:lnTo>
                <a:lnTo>
                  <a:pt x="371" y="1484"/>
                </a:lnTo>
                <a:lnTo>
                  <a:pt x="433" y="1488"/>
                </a:lnTo>
                <a:lnTo>
                  <a:pt x="433" y="1488"/>
                </a:lnTo>
                <a:lnTo>
                  <a:pt x="447" y="1445"/>
                </a:lnTo>
                <a:lnTo>
                  <a:pt x="457" y="1413"/>
                </a:lnTo>
                <a:lnTo>
                  <a:pt x="463" y="1392"/>
                </a:lnTo>
                <a:lnTo>
                  <a:pt x="463" y="1392"/>
                </a:lnTo>
                <a:lnTo>
                  <a:pt x="467" y="1384"/>
                </a:lnTo>
                <a:lnTo>
                  <a:pt x="472" y="1370"/>
                </a:lnTo>
                <a:lnTo>
                  <a:pt x="488" y="1333"/>
                </a:lnTo>
                <a:lnTo>
                  <a:pt x="505" y="1296"/>
                </a:lnTo>
                <a:lnTo>
                  <a:pt x="511" y="1282"/>
                </a:lnTo>
                <a:lnTo>
                  <a:pt x="515" y="1272"/>
                </a:lnTo>
                <a:lnTo>
                  <a:pt x="515" y="1272"/>
                </a:lnTo>
                <a:lnTo>
                  <a:pt x="517" y="1256"/>
                </a:lnTo>
                <a:lnTo>
                  <a:pt x="520" y="1236"/>
                </a:lnTo>
                <a:lnTo>
                  <a:pt x="522" y="1214"/>
                </a:lnTo>
                <a:lnTo>
                  <a:pt x="522" y="1214"/>
                </a:lnTo>
                <a:lnTo>
                  <a:pt x="541" y="1199"/>
                </a:lnTo>
                <a:lnTo>
                  <a:pt x="581" y="1166"/>
                </a:lnTo>
                <a:lnTo>
                  <a:pt x="602" y="1146"/>
                </a:lnTo>
                <a:lnTo>
                  <a:pt x="622" y="1129"/>
                </a:lnTo>
                <a:lnTo>
                  <a:pt x="635" y="1115"/>
                </a:lnTo>
                <a:lnTo>
                  <a:pt x="640" y="1108"/>
                </a:lnTo>
                <a:lnTo>
                  <a:pt x="641" y="1103"/>
                </a:lnTo>
                <a:lnTo>
                  <a:pt x="641" y="1103"/>
                </a:lnTo>
                <a:lnTo>
                  <a:pt x="641" y="1095"/>
                </a:lnTo>
                <a:lnTo>
                  <a:pt x="638" y="1081"/>
                </a:lnTo>
                <a:lnTo>
                  <a:pt x="633" y="1065"/>
                </a:lnTo>
                <a:lnTo>
                  <a:pt x="628" y="1049"/>
                </a:lnTo>
                <a:lnTo>
                  <a:pt x="616" y="1021"/>
                </a:lnTo>
                <a:lnTo>
                  <a:pt x="611" y="1011"/>
                </a:lnTo>
                <a:lnTo>
                  <a:pt x="608" y="1008"/>
                </a:lnTo>
                <a:lnTo>
                  <a:pt x="608" y="1008"/>
                </a:lnTo>
                <a:lnTo>
                  <a:pt x="594" y="1000"/>
                </a:lnTo>
                <a:lnTo>
                  <a:pt x="585" y="995"/>
                </a:lnTo>
                <a:lnTo>
                  <a:pt x="581" y="992"/>
                </a:lnTo>
                <a:lnTo>
                  <a:pt x="581" y="992"/>
                </a:lnTo>
                <a:lnTo>
                  <a:pt x="581" y="992"/>
                </a:lnTo>
                <a:lnTo>
                  <a:pt x="584" y="989"/>
                </a:lnTo>
                <a:lnTo>
                  <a:pt x="587" y="988"/>
                </a:lnTo>
                <a:lnTo>
                  <a:pt x="590" y="984"/>
                </a:lnTo>
                <a:lnTo>
                  <a:pt x="592" y="981"/>
                </a:lnTo>
                <a:lnTo>
                  <a:pt x="592" y="976"/>
                </a:lnTo>
                <a:lnTo>
                  <a:pt x="590" y="970"/>
                </a:lnTo>
                <a:lnTo>
                  <a:pt x="583" y="961"/>
                </a:lnTo>
                <a:lnTo>
                  <a:pt x="583" y="961"/>
                </a:lnTo>
                <a:lnTo>
                  <a:pt x="559" y="936"/>
                </a:lnTo>
                <a:lnTo>
                  <a:pt x="542" y="916"/>
                </a:lnTo>
                <a:lnTo>
                  <a:pt x="542" y="916"/>
                </a:lnTo>
                <a:lnTo>
                  <a:pt x="525" y="892"/>
                </a:lnTo>
                <a:lnTo>
                  <a:pt x="515" y="876"/>
                </a:lnTo>
                <a:lnTo>
                  <a:pt x="515" y="876"/>
                </a:lnTo>
                <a:lnTo>
                  <a:pt x="511" y="870"/>
                </a:lnTo>
                <a:lnTo>
                  <a:pt x="510" y="861"/>
                </a:lnTo>
                <a:lnTo>
                  <a:pt x="506" y="849"/>
                </a:lnTo>
                <a:lnTo>
                  <a:pt x="506" y="849"/>
                </a:lnTo>
                <a:lnTo>
                  <a:pt x="508" y="849"/>
                </a:lnTo>
                <a:lnTo>
                  <a:pt x="509" y="849"/>
                </a:lnTo>
                <a:lnTo>
                  <a:pt x="514" y="850"/>
                </a:lnTo>
                <a:lnTo>
                  <a:pt x="531" y="854"/>
                </a:lnTo>
                <a:lnTo>
                  <a:pt x="555" y="863"/>
                </a:lnTo>
                <a:lnTo>
                  <a:pt x="555" y="863"/>
                </a:lnTo>
                <a:lnTo>
                  <a:pt x="597" y="930"/>
                </a:lnTo>
                <a:lnTo>
                  <a:pt x="627" y="976"/>
                </a:lnTo>
                <a:lnTo>
                  <a:pt x="639" y="997"/>
                </a:lnTo>
                <a:lnTo>
                  <a:pt x="639" y="997"/>
                </a:lnTo>
                <a:lnTo>
                  <a:pt x="643" y="990"/>
                </a:lnTo>
                <a:lnTo>
                  <a:pt x="651" y="979"/>
                </a:lnTo>
                <a:lnTo>
                  <a:pt x="664" y="963"/>
                </a:lnTo>
                <a:lnTo>
                  <a:pt x="664" y="963"/>
                </a:lnTo>
                <a:lnTo>
                  <a:pt x="661" y="962"/>
                </a:lnTo>
                <a:lnTo>
                  <a:pt x="655" y="960"/>
                </a:lnTo>
                <a:lnTo>
                  <a:pt x="650" y="956"/>
                </a:lnTo>
                <a:lnTo>
                  <a:pt x="645" y="951"/>
                </a:lnTo>
                <a:lnTo>
                  <a:pt x="639" y="944"/>
                </a:lnTo>
                <a:lnTo>
                  <a:pt x="632" y="934"/>
                </a:lnTo>
                <a:lnTo>
                  <a:pt x="632" y="934"/>
                </a:lnTo>
                <a:lnTo>
                  <a:pt x="616" y="906"/>
                </a:lnTo>
                <a:lnTo>
                  <a:pt x="600" y="876"/>
                </a:lnTo>
                <a:lnTo>
                  <a:pt x="586" y="850"/>
                </a:lnTo>
                <a:lnTo>
                  <a:pt x="580" y="842"/>
                </a:lnTo>
                <a:lnTo>
                  <a:pt x="575" y="838"/>
                </a:lnTo>
                <a:lnTo>
                  <a:pt x="575" y="838"/>
                </a:lnTo>
                <a:lnTo>
                  <a:pt x="535" y="818"/>
                </a:lnTo>
                <a:lnTo>
                  <a:pt x="512" y="810"/>
                </a:lnTo>
                <a:lnTo>
                  <a:pt x="506" y="803"/>
                </a:lnTo>
                <a:lnTo>
                  <a:pt x="493" y="800"/>
                </a:lnTo>
                <a:lnTo>
                  <a:pt x="493" y="800"/>
                </a:lnTo>
                <a:lnTo>
                  <a:pt x="498" y="790"/>
                </a:lnTo>
                <a:lnTo>
                  <a:pt x="501" y="782"/>
                </a:lnTo>
                <a:lnTo>
                  <a:pt x="503" y="776"/>
                </a:lnTo>
                <a:lnTo>
                  <a:pt x="503" y="776"/>
                </a:lnTo>
                <a:lnTo>
                  <a:pt x="505" y="704"/>
                </a:lnTo>
                <a:lnTo>
                  <a:pt x="505" y="704"/>
                </a:lnTo>
                <a:lnTo>
                  <a:pt x="508" y="627"/>
                </a:lnTo>
                <a:lnTo>
                  <a:pt x="510" y="572"/>
                </a:lnTo>
                <a:lnTo>
                  <a:pt x="510" y="542"/>
                </a:lnTo>
                <a:lnTo>
                  <a:pt x="510" y="542"/>
                </a:lnTo>
                <a:lnTo>
                  <a:pt x="506" y="466"/>
                </a:lnTo>
                <a:lnTo>
                  <a:pt x="506" y="466"/>
                </a:lnTo>
                <a:lnTo>
                  <a:pt x="505" y="455"/>
                </a:lnTo>
                <a:lnTo>
                  <a:pt x="503" y="443"/>
                </a:lnTo>
                <a:lnTo>
                  <a:pt x="501" y="435"/>
                </a:lnTo>
                <a:lnTo>
                  <a:pt x="501" y="429"/>
                </a:lnTo>
                <a:lnTo>
                  <a:pt x="504" y="423"/>
                </a:lnTo>
                <a:lnTo>
                  <a:pt x="506" y="418"/>
                </a:lnTo>
                <a:lnTo>
                  <a:pt x="506" y="418"/>
                </a:lnTo>
                <a:lnTo>
                  <a:pt x="515" y="408"/>
                </a:lnTo>
                <a:lnTo>
                  <a:pt x="524" y="397"/>
                </a:lnTo>
                <a:lnTo>
                  <a:pt x="530" y="389"/>
                </a:lnTo>
                <a:lnTo>
                  <a:pt x="532" y="384"/>
                </a:lnTo>
                <a:lnTo>
                  <a:pt x="532" y="384"/>
                </a:lnTo>
                <a:lnTo>
                  <a:pt x="537" y="369"/>
                </a:lnTo>
                <a:lnTo>
                  <a:pt x="548" y="339"/>
                </a:lnTo>
                <a:lnTo>
                  <a:pt x="559" y="310"/>
                </a:lnTo>
                <a:lnTo>
                  <a:pt x="565" y="293"/>
                </a:lnTo>
                <a:lnTo>
                  <a:pt x="565" y="293"/>
                </a:lnTo>
                <a:lnTo>
                  <a:pt x="574" y="263"/>
                </a:lnTo>
                <a:lnTo>
                  <a:pt x="579" y="245"/>
                </a:lnTo>
                <a:lnTo>
                  <a:pt x="580" y="239"/>
                </a:lnTo>
                <a:lnTo>
                  <a:pt x="579" y="235"/>
                </a:lnTo>
                <a:lnTo>
                  <a:pt x="579" y="235"/>
                </a:lnTo>
                <a:lnTo>
                  <a:pt x="574" y="230"/>
                </a:lnTo>
                <a:lnTo>
                  <a:pt x="567" y="225"/>
                </a:lnTo>
                <a:lnTo>
                  <a:pt x="558" y="219"/>
                </a:lnTo>
                <a:lnTo>
                  <a:pt x="558" y="219"/>
                </a:lnTo>
                <a:lnTo>
                  <a:pt x="575" y="90"/>
                </a:lnTo>
                <a:lnTo>
                  <a:pt x="575" y="90"/>
                </a:lnTo>
                <a:lnTo>
                  <a:pt x="580" y="67"/>
                </a:lnTo>
                <a:lnTo>
                  <a:pt x="583" y="50"/>
                </a:lnTo>
                <a:lnTo>
                  <a:pt x="583" y="42"/>
                </a:lnTo>
                <a:lnTo>
                  <a:pt x="581" y="37"/>
                </a:lnTo>
                <a:lnTo>
                  <a:pt x="581" y="37"/>
                </a:lnTo>
                <a:lnTo>
                  <a:pt x="576" y="29"/>
                </a:lnTo>
                <a:lnTo>
                  <a:pt x="570" y="23"/>
                </a:lnTo>
                <a:lnTo>
                  <a:pt x="564" y="16"/>
                </a:lnTo>
                <a:lnTo>
                  <a:pt x="555" y="11"/>
                </a:lnTo>
                <a:lnTo>
                  <a:pt x="555" y="11"/>
                </a:lnTo>
                <a:lnTo>
                  <a:pt x="547" y="7"/>
                </a:lnTo>
                <a:lnTo>
                  <a:pt x="541" y="3"/>
                </a:lnTo>
                <a:lnTo>
                  <a:pt x="535" y="0"/>
                </a:lnTo>
                <a:lnTo>
                  <a:pt x="532" y="0"/>
                </a:lnTo>
                <a:lnTo>
                  <a:pt x="528" y="2"/>
                </a:lnTo>
                <a:lnTo>
                  <a:pt x="528" y="2"/>
                </a:lnTo>
                <a:lnTo>
                  <a:pt x="520" y="5"/>
                </a:lnTo>
                <a:lnTo>
                  <a:pt x="512" y="10"/>
                </a:lnTo>
                <a:lnTo>
                  <a:pt x="505" y="15"/>
                </a:lnTo>
                <a:lnTo>
                  <a:pt x="505" y="15"/>
                </a:lnTo>
                <a:lnTo>
                  <a:pt x="501" y="13"/>
                </a:lnTo>
                <a:lnTo>
                  <a:pt x="495" y="8"/>
                </a:lnTo>
                <a:lnTo>
                  <a:pt x="492" y="7"/>
                </a:lnTo>
                <a:lnTo>
                  <a:pt x="488" y="5"/>
                </a:lnTo>
                <a:lnTo>
                  <a:pt x="484" y="5"/>
                </a:lnTo>
                <a:lnTo>
                  <a:pt x="482" y="8"/>
                </a:lnTo>
                <a:lnTo>
                  <a:pt x="482" y="8"/>
                </a:lnTo>
                <a:lnTo>
                  <a:pt x="479" y="10"/>
                </a:lnTo>
                <a:lnTo>
                  <a:pt x="479" y="14"/>
                </a:lnTo>
                <a:lnTo>
                  <a:pt x="481" y="19"/>
                </a:lnTo>
                <a:lnTo>
                  <a:pt x="484" y="23"/>
                </a:lnTo>
                <a:lnTo>
                  <a:pt x="485" y="27"/>
                </a:lnTo>
                <a:lnTo>
                  <a:pt x="485" y="27"/>
                </a:lnTo>
                <a:lnTo>
                  <a:pt x="483" y="37"/>
                </a:lnTo>
                <a:lnTo>
                  <a:pt x="482" y="45"/>
                </a:lnTo>
                <a:lnTo>
                  <a:pt x="482" y="51"/>
                </a:lnTo>
                <a:lnTo>
                  <a:pt x="482" y="51"/>
                </a:lnTo>
                <a:lnTo>
                  <a:pt x="482" y="56"/>
                </a:lnTo>
                <a:lnTo>
                  <a:pt x="483" y="61"/>
                </a:lnTo>
                <a:lnTo>
                  <a:pt x="487" y="68"/>
                </a:lnTo>
                <a:lnTo>
                  <a:pt x="487" y="68"/>
                </a:lnTo>
                <a:lnTo>
                  <a:pt x="492" y="75"/>
                </a:lnTo>
                <a:lnTo>
                  <a:pt x="493" y="80"/>
                </a:lnTo>
                <a:lnTo>
                  <a:pt x="495" y="85"/>
                </a:lnTo>
                <a:lnTo>
                  <a:pt x="495" y="85"/>
                </a:lnTo>
                <a:lnTo>
                  <a:pt x="496" y="104"/>
                </a:lnTo>
                <a:lnTo>
                  <a:pt x="496" y="136"/>
                </a:lnTo>
                <a:lnTo>
                  <a:pt x="496" y="177"/>
                </a:lnTo>
                <a:lnTo>
                  <a:pt x="496" y="177"/>
                </a:lnTo>
                <a:lnTo>
                  <a:pt x="489" y="181"/>
                </a:lnTo>
                <a:lnTo>
                  <a:pt x="484" y="183"/>
                </a:lnTo>
                <a:lnTo>
                  <a:pt x="482" y="186"/>
                </a:lnTo>
                <a:lnTo>
                  <a:pt x="482" y="186"/>
                </a:lnTo>
                <a:lnTo>
                  <a:pt x="474" y="231"/>
                </a:lnTo>
                <a:lnTo>
                  <a:pt x="469" y="273"/>
                </a:lnTo>
                <a:lnTo>
                  <a:pt x="439" y="322"/>
                </a:lnTo>
                <a:lnTo>
                  <a:pt x="439" y="303"/>
                </a:lnTo>
                <a:lnTo>
                  <a:pt x="447" y="273"/>
                </a:lnTo>
                <a:lnTo>
                  <a:pt x="447" y="273"/>
                </a:lnTo>
                <a:lnTo>
                  <a:pt x="455" y="262"/>
                </a:lnTo>
                <a:lnTo>
                  <a:pt x="460" y="251"/>
                </a:lnTo>
                <a:lnTo>
                  <a:pt x="463" y="240"/>
                </a:lnTo>
                <a:lnTo>
                  <a:pt x="463" y="240"/>
                </a:lnTo>
                <a:lnTo>
                  <a:pt x="467" y="231"/>
                </a:lnTo>
                <a:lnTo>
                  <a:pt x="469" y="223"/>
                </a:lnTo>
                <a:lnTo>
                  <a:pt x="472" y="215"/>
                </a:lnTo>
                <a:lnTo>
                  <a:pt x="472" y="213"/>
                </a:lnTo>
                <a:lnTo>
                  <a:pt x="472" y="210"/>
                </a:lnTo>
                <a:lnTo>
                  <a:pt x="472" y="210"/>
                </a:lnTo>
                <a:lnTo>
                  <a:pt x="468" y="209"/>
                </a:lnTo>
                <a:lnTo>
                  <a:pt x="466" y="209"/>
                </a:lnTo>
                <a:lnTo>
                  <a:pt x="463" y="209"/>
                </a:lnTo>
                <a:lnTo>
                  <a:pt x="467" y="158"/>
                </a:lnTo>
                <a:lnTo>
                  <a:pt x="467" y="158"/>
                </a:lnTo>
                <a:lnTo>
                  <a:pt x="461" y="140"/>
                </a:lnTo>
                <a:lnTo>
                  <a:pt x="457" y="127"/>
                </a:lnTo>
                <a:lnTo>
                  <a:pt x="453" y="121"/>
                </a:lnTo>
                <a:lnTo>
                  <a:pt x="453" y="121"/>
                </a:lnTo>
                <a:lnTo>
                  <a:pt x="446" y="112"/>
                </a:lnTo>
                <a:lnTo>
                  <a:pt x="439" y="101"/>
                </a:lnTo>
                <a:lnTo>
                  <a:pt x="439" y="101"/>
                </a:lnTo>
                <a:lnTo>
                  <a:pt x="434" y="96"/>
                </a:lnTo>
                <a:lnTo>
                  <a:pt x="426" y="89"/>
                </a:lnTo>
                <a:lnTo>
                  <a:pt x="417" y="80"/>
                </a:lnTo>
                <a:lnTo>
                  <a:pt x="417" y="80"/>
                </a:lnTo>
                <a:lnTo>
                  <a:pt x="415" y="80"/>
                </a:lnTo>
                <a:lnTo>
                  <a:pt x="415" y="82"/>
                </a:lnTo>
                <a:lnTo>
                  <a:pt x="414" y="84"/>
                </a:lnTo>
                <a:lnTo>
                  <a:pt x="413" y="90"/>
                </a:lnTo>
                <a:lnTo>
                  <a:pt x="377" y="68"/>
                </a:lnTo>
                <a:lnTo>
                  <a:pt x="374" y="80"/>
                </a:lnTo>
                <a:lnTo>
                  <a:pt x="360" y="78"/>
                </a:lnTo>
                <a:lnTo>
                  <a:pt x="360" y="78"/>
                </a:lnTo>
                <a:lnTo>
                  <a:pt x="347" y="82"/>
                </a:lnTo>
                <a:lnTo>
                  <a:pt x="333" y="85"/>
                </a:lnTo>
                <a:lnTo>
                  <a:pt x="333" y="85"/>
                </a:lnTo>
                <a:lnTo>
                  <a:pt x="320" y="89"/>
                </a:lnTo>
                <a:lnTo>
                  <a:pt x="312" y="91"/>
                </a:lnTo>
                <a:lnTo>
                  <a:pt x="308" y="94"/>
                </a:lnTo>
                <a:lnTo>
                  <a:pt x="308" y="94"/>
                </a:lnTo>
                <a:lnTo>
                  <a:pt x="311" y="110"/>
                </a:lnTo>
                <a:lnTo>
                  <a:pt x="311" y="110"/>
                </a:lnTo>
                <a:lnTo>
                  <a:pt x="302" y="116"/>
                </a:lnTo>
                <a:lnTo>
                  <a:pt x="294" y="123"/>
                </a:lnTo>
                <a:lnTo>
                  <a:pt x="294" y="123"/>
                </a:lnTo>
                <a:lnTo>
                  <a:pt x="292" y="131"/>
                </a:lnTo>
                <a:lnTo>
                  <a:pt x="294" y="137"/>
                </a:lnTo>
                <a:lnTo>
                  <a:pt x="294" y="137"/>
                </a:lnTo>
                <a:lnTo>
                  <a:pt x="292" y="145"/>
                </a:lnTo>
                <a:lnTo>
                  <a:pt x="291" y="152"/>
                </a:lnTo>
                <a:lnTo>
                  <a:pt x="290" y="154"/>
                </a:lnTo>
                <a:lnTo>
                  <a:pt x="290" y="154"/>
                </a:lnTo>
                <a:lnTo>
                  <a:pt x="290" y="154"/>
                </a:lnTo>
                <a:lnTo>
                  <a:pt x="275" y="156"/>
                </a:lnTo>
                <a:lnTo>
                  <a:pt x="278" y="170"/>
                </a:lnTo>
                <a:lnTo>
                  <a:pt x="280" y="186"/>
                </a:lnTo>
                <a:lnTo>
                  <a:pt x="281" y="197"/>
                </a:lnTo>
                <a:close/>
              </a:path>
            </a:pathLst>
          </a:custGeom>
          <a:solidFill>
            <a:srgbClr val="99CCFF">
              <a:alpha val="50196"/>
            </a:srgb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FFA4B274-2739-41A7-AC4B-BCD1121D0DB4}"/>
              </a:ext>
            </a:extLst>
          </p:cNvPr>
          <p:cNvSpPr>
            <a:spLocks/>
          </p:cNvSpPr>
          <p:nvPr/>
        </p:nvSpPr>
        <p:spPr bwMode="auto">
          <a:xfrm flipH="1">
            <a:off x="4258029" y="5312365"/>
            <a:ext cx="2376220" cy="3179074"/>
          </a:xfrm>
          <a:custGeom>
            <a:avLst/>
            <a:gdLst>
              <a:gd name="T0" fmla="*/ 644 w 1249"/>
              <a:gd name="T1" fmla="*/ 33 h 1671"/>
              <a:gd name="T2" fmla="*/ 637 w 1249"/>
              <a:gd name="T3" fmla="*/ 54 h 1671"/>
              <a:gd name="T4" fmla="*/ 623 w 1249"/>
              <a:gd name="T5" fmla="*/ 65 h 1671"/>
              <a:gd name="T6" fmla="*/ 605 w 1249"/>
              <a:gd name="T7" fmla="*/ 93 h 1671"/>
              <a:gd name="T8" fmla="*/ 607 w 1249"/>
              <a:gd name="T9" fmla="*/ 135 h 1671"/>
              <a:gd name="T10" fmla="*/ 597 w 1249"/>
              <a:gd name="T11" fmla="*/ 159 h 1671"/>
              <a:gd name="T12" fmla="*/ 610 w 1249"/>
              <a:gd name="T13" fmla="*/ 226 h 1671"/>
              <a:gd name="T14" fmla="*/ 635 w 1249"/>
              <a:gd name="T15" fmla="*/ 280 h 1671"/>
              <a:gd name="T16" fmla="*/ 625 w 1249"/>
              <a:gd name="T17" fmla="*/ 302 h 1671"/>
              <a:gd name="T18" fmla="*/ 581 w 1249"/>
              <a:gd name="T19" fmla="*/ 319 h 1671"/>
              <a:gd name="T20" fmla="*/ 543 w 1249"/>
              <a:gd name="T21" fmla="*/ 380 h 1671"/>
              <a:gd name="T22" fmla="*/ 415 w 1249"/>
              <a:gd name="T23" fmla="*/ 402 h 1671"/>
              <a:gd name="T24" fmla="*/ 392 w 1249"/>
              <a:gd name="T25" fmla="*/ 370 h 1671"/>
              <a:gd name="T26" fmla="*/ 350 w 1249"/>
              <a:gd name="T27" fmla="*/ 359 h 1671"/>
              <a:gd name="T28" fmla="*/ 315 w 1249"/>
              <a:gd name="T29" fmla="*/ 378 h 1671"/>
              <a:gd name="T30" fmla="*/ 306 w 1249"/>
              <a:gd name="T31" fmla="*/ 413 h 1671"/>
              <a:gd name="T32" fmla="*/ 342 w 1249"/>
              <a:gd name="T33" fmla="*/ 483 h 1671"/>
              <a:gd name="T34" fmla="*/ 350 w 1249"/>
              <a:gd name="T35" fmla="*/ 547 h 1671"/>
              <a:gd name="T36" fmla="*/ 350 w 1249"/>
              <a:gd name="T37" fmla="*/ 634 h 1671"/>
              <a:gd name="T38" fmla="*/ 384 w 1249"/>
              <a:gd name="T39" fmla="*/ 708 h 1671"/>
              <a:gd name="T40" fmla="*/ 456 w 1249"/>
              <a:gd name="T41" fmla="*/ 724 h 1671"/>
              <a:gd name="T42" fmla="*/ 519 w 1249"/>
              <a:gd name="T43" fmla="*/ 754 h 1671"/>
              <a:gd name="T44" fmla="*/ 508 w 1249"/>
              <a:gd name="T45" fmla="*/ 889 h 1671"/>
              <a:gd name="T46" fmla="*/ 374 w 1249"/>
              <a:gd name="T47" fmla="*/ 1072 h 1671"/>
              <a:gd name="T48" fmla="*/ 89 w 1249"/>
              <a:gd name="T49" fmla="*/ 1410 h 1671"/>
              <a:gd name="T50" fmla="*/ 65 w 1249"/>
              <a:gd name="T51" fmla="*/ 1499 h 1671"/>
              <a:gd name="T52" fmla="*/ 1 w 1249"/>
              <a:gd name="T53" fmla="*/ 1582 h 1671"/>
              <a:gd name="T54" fmla="*/ 48 w 1249"/>
              <a:gd name="T55" fmla="*/ 1602 h 1671"/>
              <a:gd name="T56" fmla="*/ 104 w 1249"/>
              <a:gd name="T57" fmla="*/ 1602 h 1671"/>
              <a:gd name="T58" fmla="*/ 124 w 1249"/>
              <a:gd name="T59" fmla="*/ 1538 h 1671"/>
              <a:gd name="T60" fmla="*/ 221 w 1249"/>
              <a:gd name="T61" fmla="*/ 1555 h 1671"/>
              <a:gd name="T62" fmla="*/ 370 w 1249"/>
              <a:gd name="T63" fmla="*/ 1445 h 1671"/>
              <a:gd name="T64" fmla="*/ 684 w 1249"/>
              <a:gd name="T65" fmla="*/ 1195 h 1671"/>
              <a:gd name="T66" fmla="*/ 812 w 1249"/>
              <a:gd name="T67" fmla="*/ 1214 h 1671"/>
              <a:gd name="T68" fmla="*/ 1040 w 1249"/>
              <a:gd name="T69" fmla="*/ 1532 h 1671"/>
              <a:gd name="T70" fmla="*/ 1054 w 1249"/>
              <a:gd name="T71" fmla="*/ 1629 h 1671"/>
              <a:gd name="T72" fmla="*/ 1097 w 1249"/>
              <a:gd name="T73" fmla="*/ 1671 h 1671"/>
              <a:gd name="T74" fmla="*/ 1133 w 1249"/>
              <a:gd name="T75" fmla="*/ 1661 h 1671"/>
              <a:gd name="T76" fmla="*/ 1177 w 1249"/>
              <a:gd name="T77" fmla="*/ 1655 h 1671"/>
              <a:gd name="T78" fmla="*/ 1131 w 1249"/>
              <a:gd name="T79" fmla="*/ 1594 h 1671"/>
              <a:gd name="T80" fmla="*/ 1186 w 1249"/>
              <a:gd name="T81" fmla="*/ 1470 h 1671"/>
              <a:gd name="T82" fmla="*/ 1200 w 1249"/>
              <a:gd name="T83" fmla="*/ 1302 h 1671"/>
              <a:gd name="T84" fmla="*/ 1087 w 1249"/>
              <a:gd name="T85" fmla="*/ 1110 h 1671"/>
              <a:gd name="T86" fmla="*/ 1099 w 1249"/>
              <a:gd name="T87" fmla="*/ 1067 h 1671"/>
              <a:gd name="T88" fmla="*/ 920 w 1249"/>
              <a:gd name="T89" fmla="*/ 929 h 1671"/>
              <a:gd name="T90" fmla="*/ 876 w 1249"/>
              <a:gd name="T91" fmla="*/ 823 h 1671"/>
              <a:gd name="T92" fmla="*/ 936 w 1249"/>
              <a:gd name="T93" fmla="*/ 790 h 1671"/>
              <a:gd name="T94" fmla="*/ 969 w 1249"/>
              <a:gd name="T95" fmla="*/ 751 h 1671"/>
              <a:gd name="T96" fmla="*/ 975 w 1249"/>
              <a:gd name="T97" fmla="*/ 719 h 1671"/>
              <a:gd name="T98" fmla="*/ 951 w 1249"/>
              <a:gd name="T99" fmla="*/ 697 h 1671"/>
              <a:gd name="T100" fmla="*/ 915 w 1249"/>
              <a:gd name="T101" fmla="*/ 698 h 1671"/>
              <a:gd name="T102" fmla="*/ 845 w 1249"/>
              <a:gd name="T103" fmla="*/ 382 h 1671"/>
              <a:gd name="T104" fmla="*/ 837 w 1249"/>
              <a:gd name="T105" fmla="*/ 319 h 1671"/>
              <a:gd name="T106" fmla="*/ 797 w 1249"/>
              <a:gd name="T107" fmla="*/ 290 h 1671"/>
              <a:gd name="T108" fmla="*/ 843 w 1249"/>
              <a:gd name="T109" fmla="*/ 220 h 1671"/>
              <a:gd name="T110" fmla="*/ 837 w 1249"/>
              <a:gd name="T111" fmla="*/ 172 h 1671"/>
              <a:gd name="T112" fmla="*/ 851 w 1249"/>
              <a:gd name="T113" fmla="*/ 93 h 1671"/>
              <a:gd name="T114" fmla="*/ 803 w 1249"/>
              <a:gd name="T115" fmla="*/ 25 h 1671"/>
              <a:gd name="T116" fmla="*/ 758 w 1249"/>
              <a:gd name="T117" fmla="*/ 12 h 1671"/>
              <a:gd name="T118" fmla="*/ 673 w 1249"/>
              <a:gd name="T119" fmla="*/ 28 h 1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49" h="1671">
                <a:moveTo>
                  <a:pt x="664" y="39"/>
                </a:moveTo>
                <a:lnTo>
                  <a:pt x="664" y="39"/>
                </a:lnTo>
                <a:lnTo>
                  <a:pt x="662" y="37"/>
                </a:lnTo>
                <a:lnTo>
                  <a:pt x="656" y="33"/>
                </a:lnTo>
                <a:lnTo>
                  <a:pt x="648" y="31"/>
                </a:lnTo>
                <a:lnTo>
                  <a:pt x="646" y="30"/>
                </a:lnTo>
                <a:lnTo>
                  <a:pt x="645" y="30"/>
                </a:lnTo>
                <a:lnTo>
                  <a:pt x="645" y="30"/>
                </a:lnTo>
                <a:lnTo>
                  <a:pt x="644" y="33"/>
                </a:lnTo>
                <a:lnTo>
                  <a:pt x="644" y="38"/>
                </a:lnTo>
                <a:lnTo>
                  <a:pt x="644" y="43"/>
                </a:lnTo>
                <a:lnTo>
                  <a:pt x="645" y="44"/>
                </a:lnTo>
                <a:lnTo>
                  <a:pt x="645" y="44"/>
                </a:lnTo>
                <a:lnTo>
                  <a:pt x="645" y="44"/>
                </a:lnTo>
                <a:lnTo>
                  <a:pt x="645" y="46"/>
                </a:lnTo>
                <a:lnTo>
                  <a:pt x="644" y="49"/>
                </a:lnTo>
                <a:lnTo>
                  <a:pt x="640" y="53"/>
                </a:lnTo>
                <a:lnTo>
                  <a:pt x="637" y="54"/>
                </a:lnTo>
                <a:lnTo>
                  <a:pt x="635" y="54"/>
                </a:lnTo>
                <a:lnTo>
                  <a:pt x="635" y="54"/>
                </a:lnTo>
                <a:lnTo>
                  <a:pt x="625" y="50"/>
                </a:lnTo>
                <a:lnTo>
                  <a:pt x="621" y="50"/>
                </a:lnTo>
                <a:lnTo>
                  <a:pt x="620" y="52"/>
                </a:lnTo>
                <a:lnTo>
                  <a:pt x="620" y="54"/>
                </a:lnTo>
                <a:lnTo>
                  <a:pt x="620" y="54"/>
                </a:lnTo>
                <a:lnTo>
                  <a:pt x="620" y="59"/>
                </a:lnTo>
                <a:lnTo>
                  <a:pt x="623" y="65"/>
                </a:lnTo>
                <a:lnTo>
                  <a:pt x="623" y="70"/>
                </a:lnTo>
                <a:lnTo>
                  <a:pt x="621" y="73"/>
                </a:lnTo>
                <a:lnTo>
                  <a:pt x="620" y="74"/>
                </a:lnTo>
                <a:lnTo>
                  <a:pt x="620" y="74"/>
                </a:lnTo>
                <a:lnTo>
                  <a:pt x="615" y="76"/>
                </a:lnTo>
                <a:lnTo>
                  <a:pt x="612" y="80"/>
                </a:lnTo>
                <a:lnTo>
                  <a:pt x="608" y="86"/>
                </a:lnTo>
                <a:lnTo>
                  <a:pt x="605" y="93"/>
                </a:lnTo>
                <a:lnTo>
                  <a:pt x="605" y="93"/>
                </a:lnTo>
                <a:lnTo>
                  <a:pt x="605" y="102"/>
                </a:lnTo>
                <a:lnTo>
                  <a:pt x="605" y="112"/>
                </a:lnTo>
                <a:lnTo>
                  <a:pt x="605" y="123"/>
                </a:lnTo>
                <a:lnTo>
                  <a:pt x="605" y="123"/>
                </a:lnTo>
                <a:lnTo>
                  <a:pt x="604" y="123"/>
                </a:lnTo>
                <a:lnTo>
                  <a:pt x="604" y="123"/>
                </a:lnTo>
                <a:lnTo>
                  <a:pt x="605" y="128"/>
                </a:lnTo>
                <a:lnTo>
                  <a:pt x="605" y="128"/>
                </a:lnTo>
                <a:lnTo>
                  <a:pt x="607" y="135"/>
                </a:lnTo>
                <a:lnTo>
                  <a:pt x="605" y="143"/>
                </a:lnTo>
                <a:lnTo>
                  <a:pt x="605" y="143"/>
                </a:lnTo>
                <a:lnTo>
                  <a:pt x="604" y="149"/>
                </a:lnTo>
                <a:lnTo>
                  <a:pt x="605" y="154"/>
                </a:lnTo>
                <a:lnTo>
                  <a:pt x="605" y="157"/>
                </a:lnTo>
                <a:lnTo>
                  <a:pt x="605" y="157"/>
                </a:lnTo>
                <a:lnTo>
                  <a:pt x="603" y="157"/>
                </a:lnTo>
                <a:lnTo>
                  <a:pt x="599" y="157"/>
                </a:lnTo>
                <a:lnTo>
                  <a:pt x="597" y="159"/>
                </a:lnTo>
                <a:lnTo>
                  <a:pt x="596" y="162"/>
                </a:lnTo>
                <a:lnTo>
                  <a:pt x="594" y="166"/>
                </a:lnTo>
                <a:lnTo>
                  <a:pt x="596" y="172"/>
                </a:lnTo>
                <a:lnTo>
                  <a:pt x="596" y="172"/>
                </a:lnTo>
                <a:lnTo>
                  <a:pt x="599" y="188"/>
                </a:lnTo>
                <a:lnTo>
                  <a:pt x="602" y="204"/>
                </a:lnTo>
                <a:lnTo>
                  <a:pt x="605" y="217"/>
                </a:lnTo>
                <a:lnTo>
                  <a:pt x="608" y="222"/>
                </a:lnTo>
                <a:lnTo>
                  <a:pt x="610" y="226"/>
                </a:lnTo>
                <a:lnTo>
                  <a:pt x="610" y="226"/>
                </a:lnTo>
                <a:lnTo>
                  <a:pt x="617" y="232"/>
                </a:lnTo>
                <a:lnTo>
                  <a:pt x="623" y="241"/>
                </a:lnTo>
                <a:lnTo>
                  <a:pt x="628" y="252"/>
                </a:lnTo>
                <a:lnTo>
                  <a:pt x="630" y="260"/>
                </a:lnTo>
                <a:lnTo>
                  <a:pt x="630" y="260"/>
                </a:lnTo>
                <a:lnTo>
                  <a:pt x="631" y="268"/>
                </a:lnTo>
                <a:lnTo>
                  <a:pt x="633" y="274"/>
                </a:lnTo>
                <a:lnTo>
                  <a:pt x="635" y="280"/>
                </a:lnTo>
                <a:lnTo>
                  <a:pt x="635" y="280"/>
                </a:lnTo>
                <a:lnTo>
                  <a:pt x="639" y="289"/>
                </a:lnTo>
                <a:lnTo>
                  <a:pt x="641" y="296"/>
                </a:lnTo>
                <a:lnTo>
                  <a:pt x="641" y="299"/>
                </a:lnTo>
                <a:lnTo>
                  <a:pt x="640" y="300"/>
                </a:lnTo>
                <a:lnTo>
                  <a:pt x="640" y="300"/>
                </a:lnTo>
                <a:lnTo>
                  <a:pt x="637" y="301"/>
                </a:lnTo>
                <a:lnTo>
                  <a:pt x="635" y="301"/>
                </a:lnTo>
                <a:lnTo>
                  <a:pt x="625" y="302"/>
                </a:lnTo>
                <a:lnTo>
                  <a:pt x="613" y="305"/>
                </a:lnTo>
                <a:lnTo>
                  <a:pt x="607" y="306"/>
                </a:lnTo>
                <a:lnTo>
                  <a:pt x="601" y="310"/>
                </a:lnTo>
                <a:lnTo>
                  <a:pt x="601" y="310"/>
                </a:lnTo>
                <a:lnTo>
                  <a:pt x="591" y="315"/>
                </a:lnTo>
                <a:lnTo>
                  <a:pt x="585" y="317"/>
                </a:lnTo>
                <a:lnTo>
                  <a:pt x="581" y="317"/>
                </a:lnTo>
                <a:lnTo>
                  <a:pt x="581" y="319"/>
                </a:lnTo>
                <a:lnTo>
                  <a:pt x="581" y="319"/>
                </a:lnTo>
                <a:lnTo>
                  <a:pt x="582" y="324"/>
                </a:lnTo>
                <a:lnTo>
                  <a:pt x="582" y="333"/>
                </a:lnTo>
                <a:lnTo>
                  <a:pt x="581" y="343"/>
                </a:lnTo>
                <a:lnTo>
                  <a:pt x="578" y="349"/>
                </a:lnTo>
                <a:lnTo>
                  <a:pt x="576" y="354"/>
                </a:lnTo>
                <a:lnTo>
                  <a:pt x="576" y="354"/>
                </a:lnTo>
                <a:lnTo>
                  <a:pt x="571" y="360"/>
                </a:lnTo>
                <a:lnTo>
                  <a:pt x="562" y="366"/>
                </a:lnTo>
                <a:lnTo>
                  <a:pt x="543" y="380"/>
                </a:lnTo>
                <a:lnTo>
                  <a:pt x="522" y="392"/>
                </a:lnTo>
                <a:lnTo>
                  <a:pt x="512" y="398"/>
                </a:lnTo>
                <a:lnTo>
                  <a:pt x="512" y="398"/>
                </a:lnTo>
                <a:lnTo>
                  <a:pt x="474" y="444"/>
                </a:lnTo>
                <a:lnTo>
                  <a:pt x="438" y="486"/>
                </a:lnTo>
                <a:lnTo>
                  <a:pt x="409" y="428"/>
                </a:lnTo>
                <a:lnTo>
                  <a:pt x="409" y="428"/>
                </a:lnTo>
                <a:lnTo>
                  <a:pt x="413" y="413"/>
                </a:lnTo>
                <a:lnTo>
                  <a:pt x="415" y="402"/>
                </a:lnTo>
                <a:lnTo>
                  <a:pt x="415" y="397"/>
                </a:lnTo>
                <a:lnTo>
                  <a:pt x="414" y="393"/>
                </a:lnTo>
                <a:lnTo>
                  <a:pt x="414" y="393"/>
                </a:lnTo>
                <a:lnTo>
                  <a:pt x="405" y="381"/>
                </a:lnTo>
                <a:lnTo>
                  <a:pt x="401" y="375"/>
                </a:lnTo>
                <a:lnTo>
                  <a:pt x="399" y="373"/>
                </a:lnTo>
                <a:lnTo>
                  <a:pt x="399" y="373"/>
                </a:lnTo>
                <a:lnTo>
                  <a:pt x="397" y="372"/>
                </a:lnTo>
                <a:lnTo>
                  <a:pt x="392" y="370"/>
                </a:lnTo>
                <a:lnTo>
                  <a:pt x="385" y="366"/>
                </a:lnTo>
                <a:lnTo>
                  <a:pt x="379" y="364"/>
                </a:lnTo>
                <a:lnTo>
                  <a:pt x="379" y="364"/>
                </a:lnTo>
                <a:lnTo>
                  <a:pt x="372" y="362"/>
                </a:lnTo>
                <a:lnTo>
                  <a:pt x="365" y="360"/>
                </a:lnTo>
                <a:lnTo>
                  <a:pt x="356" y="358"/>
                </a:lnTo>
                <a:lnTo>
                  <a:pt x="352" y="358"/>
                </a:lnTo>
                <a:lnTo>
                  <a:pt x="350" y="359"/>
                </a:lnTo>
                <a:lnTo>
                  <a:pt x="350" y="359"/>
                </a:lnTo>
                <a:lnTo>
                  <a:pt x="347" y="360"/>
                </a:lnTo>
                <a:lnTo>
                  <a:pt x="346" y="360"/>
                </a:lnTo>
                <a:lnTo>
                  <a:pt x="342" y="359"/>
                </a:lnTo>
                <a:lnTo>
                  <a:pt x="338" y="359"/>
                </a:lnTo>
                <a:lnTo>
                  <a:pt x="334" y="361"/>
                </a:lnTo>
                <a:lnTo>
                  <a:pt x="330" y="364"/>
                </a:lnTo>
                <a:lnTo>
                  <a:pt x="330" y="364"/>
                </a:lnTo>
                <a:lnTo>
                  <a:pt x="320" y="372"/>
                </a:lnTo>
                <a:lnTo>
                  <a:pt x="315" y="378"/>
                </a:lnTo>
                <a:lnTo>
                  <a:pt x="315" y="378"/>
                </a:lnTo>
                <a:lnTo>
                  <a:pt x="313" y="381"/>
                </a:lnTo>
                <a:lnTo>
                  <a:pt x="309" y="382"/>
                </a:lnTo>
                <a:lnTo>
                  <a:pt x="307" y="386"/>
                </a:lnTo>
                <a:lnTo>
                  <a:pt x="306" y="393"/>
                </a:lnTo>
                <a:lnTo>
                  <a:pt x="306" y="393"/>
                </a:lnTo>
                <a:lnTo>
                  <a:pt x="306" y="402"/>
                </a:lnTo>
                <a:lnTo>
                  <a:pt x="306" y="408"/>
                </a:lnTo>
                <a:lnTo>
                  <a:pt x="306" y="413"/>
                </a:lnTo>
                <a:lnTo>
                  <a:pt x="306" y="418"/>
                </a:lnTo>
                <a:lnTo>
                  <a:pt x="306" y="418"/>
                </a:lnTo>
                <a:lnTo>
                  <a:pt x="306" y="420"/>
                </a:lnTo>
                <a:lnTo>
                  <a:pt x="307" y="423"/>
                </a:lnTo>
                <a:lnTo>
                  <a:pt x="312" y="429"/>
                </a:lnTo>
                <a:lnTo>
                  <a:pt x="317" y="436"/>
                </a:lnTo>
                <a:lnTo>
                  <a:pt x="320" y="442"/>
                </a:lnTo>
                <a:lnTo>
                  <a:pt x="320" y="442"/>
                </a:lnTo>
                <a:lnTo>
                  <a:pt x="342" y="483"/>
                </a:lnTo>
                <a:lnTo>
                  <a:pt x="360" y="516"/>
                </a:lnTo>
                <a:lnTo>
                  <a:pt x="360" y="516"/>
                </a:lnTo>
                <a:lnTo>
                  <a:pt x="358" y="516"/>
                </a:lnTo>
                <a:lnTo>
                  <a:pt x="358" y="520"/>
                </a:lnTo>
                <a:lnTo>
                  <a:pt x="357" y="528"/>
                </a:lnTo>
                <a:lnTo>
                  <a:pt x="355" y="541"/>
                </a:lnTo>
                <a:lnTo>
                  <a:pt x="355" y="541"/>
                </a:lnTo>
                <a:lnTo>
                  <a:pt x="354" y="542"/>
                </a:lnTo>
                <a:lnTo>
                  <a:pt x="350" y="547"/>
                </a:lnTo>
                <a:lnTo>
                  <a:pt x="347" y="550"/>
                </a:lnTo>
                <a:lnTo>
                  <a:pt x="346" y="555"/>
                </a:lnTo>
                <a:lnTo>
                  <a:pt x="345" y="561"/>
                </a:lnTo>
                <a:lnTo>
                  <a:pt x="345" y="570"/>
                </a:lnTo>
                <a:lnTo>
                  <a:pt x="345" y="570"/>
                </a:lnTo>
                <a:lnTo>
                  <a:pt x="346" y="584"/>
                </a:lnTo>
                <a:lnTo>
                  <a:pt x="349" y="593"/>
                </a:lnTo>
                <a:lnTo>
                  <a:pt x="350" y="608"/>
                </a:lnTo>
                <a:lnTo>
                  <a:pt x="350" y="634"/>
                </a:lnTo>
                <a:lnTo>
                  <a:pt x="350" y="634"/>
                </a:lnTo>
                <a:lnTo>
                  <a:pt x="350" y="650"/>
                </a:lnTo>
                <a:lnTo>
                  <a:pt x="352" y="663"/>
                </a:lnTo>
                <a:lnTo>
                  <a:pt x="356" y="674"/>
                </a:lnTo>
                <a:lnTo>
                  <a:pt x="361" y="684"/>
                </a:lnTo>
                <a:lnTo>
                  <a:pt x="366" y="692"/>
                </a:lnTo>
                <a:lnTo>
                  <a:pt x="372" y="699"/>
                </a:lnTo>
                <a:lnTo>
                  <a:pt x="378" y="704"/>
                </a:lnTo>
                <a:lnTo>
                  <a:pt x="384" y="708"/>
                </a:lnTo>
                <a:lnTo>
                  <a:pt x="384" y="708"/>
                </a:lnTo>
                <a:lnTo>
                  <a:pt x="398" y="715"/>
                </a:lnTo>
                <a:lnTo>
                  <a:pt x="414" y="721"/>
                </a:lnTo>
                <a:lnTo>
                  <a:pt x="431" y="726"/>
                </a:lnTo>
                <a:lnTo>
                  <a:pt x="437" y="727"/>
                </a:lnTo>
                <a:lnTo>
                  <a:pt x="443" y="727"/>
                </a:lnTo>
                <a:lnTo>
                  <a:pt x="443" y="727"/>
                </a:lnTo>
                <a:lnTo>
                  <a:pt x="448" y="726"/>
                </a:lnTo>
                <a:lnTo>
                  <a:pt x="456" y="724"/>
                </a:lnTo>
                <a:lnTo>
                  <a:pt x="468" y="717"/>
                </a:lnTo>
                <a:lnTo>
                  <a:pt x="479" y="713"/>
                </a:lnTo>
                <a:lnTo>
                  <a:pt x="481" y="711"/>
                </a:lnTo>
                <a:lnTo>
                  <a:pt x="483" y="711"/>
                </a:lnTo>
                <a:lnTo>
                  <a:pt x="483" y="713"/>
                </a:lnTo>
                <a:lnTo>
                  <a:pt x="483" y="713"/>
                </a:lnTo>
                <a:lnTo>
                  <a:pt x="486" y="717"/>
                </a:lnTo>
                <a:lnTo>
                  <a:pt x="494" y="727"/>
                </a:lnTo>
                <a:lnTo>
                  <a:pt x="519" y="754"/>
                </a:lnTo>
                <a:lnTo>
                  <a:pt x="556" y="791"/>
                </a:lnTo>
                <a:lnTo>
                  <a:pt x="532" y="830"/>
                </a:lnTo>
                <a:lnTo>
                  <a:pt x="517" y="845"/>
                </a:lnTo>
                <a:lnTo>
                  <a:pt x="517" y="845"/>
                </a:lnTo>
                <a:lnTo>
                  <a:pt x="516" y="849"/>
                </a:lnTo>
                <a:lnTo>
                  <a:pt x="515" y="854"/>
                </a:lnTo>
                <a:lnTo>
                  <a:pt x="513" y="869"/>
                </a:lnTo>
                <a:lnTo>
                  <a:pt x="512" y="878"/>
                </a:lnTo>
                <a:lnTo>
                  <a:pt x="508" y="889"/>
                </a:lnTo>
                <a:lnTo>
                  <a:pt x="502" y="902"/>
                </a:lnTo>
                <a:lnTo>
                  <a:pt x="492" y="914"/>
                </a:lnTo>
                <a:lnTo>
                  <a:pt x="492" y="914"/>
                </a:lnTo>
                <a:lnTo>
                  <a:pt x="430" y="989"/>
                </a:lnTo>
                <a:lnTo>
                  <a:pt x="400" y="1026"/>
                </a:lnTo>
                <a:lnTo>
                  <a:pt x="384" y="1047"/>
                </a:lnTo>
                <a:lnTo>
                  <a:pt x="384" y="1047"/>
                </a:lnTo>
                <a:lnTo>
                  <a:pt x="379" y="1059"/>
                </a:lnTo>
                <a:lnTo>
                  <a:pt x="374" y="1072"/>
                </a:lnTo>
                <a:lnTo>
                  <a:pt x="370" y="1091"/>
                </a:lnTo>
                <a:lnTo>
                  <a:pt x="370" y="1091"/>
                </a:lnTo>
                <a:lnTo>
                  <a:pt x="322" y="1183"/>
                </a:lnTo>
                <a:lnTo>
                  <a:pt x="288" y="1247"/>
                </a:lnTo>
                <a:lnTo>
                  <a:pt x="271" y="1278"/>
                </a:lnTo>
                <a:lnTo>
                  <a:pt x="271" y="1278"/>
                </a:lnTo>
                <a:lnTo>
                  <a:pt x="180" y="1344"/>
                </a:lnTo>
                <a:lnTo>
                  <a:pt x="89" y="1410"/>
                </a:lnTo>
                <a:lnTo>
                  <a:pt x="89" y="1410"/>
                </a:lnTo>
                <a:lnTo>
                  <a:pt x="82" y="1424"/>
                </a:lnTo>
                <a:lnTo>
                  <a:pt x="68" y="1448"/>
                </a:lnTo>
                <a:lnTo>
                  <a:pt x="50" y="1484"/>
                </a:lnTo>
                <a:lnTo>
                  <a:pt x="50" y="1484"/>
                </a:lnTo>
                <a:lnTo>
                  <a:pt x="59" y="1491"/>
                </a:lnTo>
                <a:lnTo>
                  <a:pt x="64" y="1496"/>
                </a:lnTo>
                <a:lnTo>
                  <a:pt x="65" y="1497"/>
                </a:lnTo>
                <a:lnTo>
                  <a:pt x="65" y="1499"/>
                </a:lnTo>
                <a:lnTo>
                  <a:pt x="65" y="1499"/>
                </a:lnTo>
                <a:lnTo>
                  <a:pt x="56" y="1508"/>
                </a:lnTo>
                <a:lnTo>
                  <a:pt x="41" y="1531"/>
                </a:lnTo>
                <a:lnTo>
                  <a:pt x="25" y="1553"/>
                </a:lnTo>
                <a:lnTo>
                  <a:pt x="16" y="1567"/>
                </a:lnTo>
                <a:lnTo>
                  <a:pt x="16" y="1567"/>
                </a:lnTo>
                <a:lnTo>
                  <a:pt x="13" y="1571"/>
                </a:lnTo>
                <a:lnTo>
                  <a:pt x="9" y="1574"/>
                </a:lnTo>
                <a:lnTo>
                  <a:pt x="3" y="1578"/>
                </a:lnTo>
                <a:lnTo>
                  <a:pt x="1" y="1582"/>
                </a:lnTo>
                <a:lnTo>
                  <a:pt x="0" y="1585"/>
                </a:lnTo>
                <a:lnTo>
                  <a:pt x="1" y="1588"/>
                </a:lnTo>
                <a:lnTo>
                  <a:pt x="6" y="1592"/>
                </a:lnTo>
                <a:lnTo>
                  <a:pt x="6" y="1592"/>
                </a:lnTo>
                <a:lnTo>
                  <a:pt x="12" y="1596"/>
                </a:lnTo>
                <a:lnTo>
                  <a:pt x="18" y="1598"/>
                </a:lnTo>
                <a:lnTo>
                  <a:pt x="25" y="1601"/>
                </a:lnTo>
                <a:lnTo>
                  <a:pt x="32" y="1601"/>
                </a:lnTo>
                <a:lnTo>
                  <a:pt x="48" y="1602"/>
                </a:lnTo>
                <a:lnTo>
                  <a:pt x="65" y="1602"/>
                </a:lnTo>
                <a:lnTo>
                  <a:pt x="65" y="1602"/>
                </a:lnTo>
                <a:lnTo>
                  <a:pt x="73" y="1602"/>
                </a:lnTo>
                <a:lnTo>
                  <a:pt x="81" y="1604"/>
                </a:lnTo>
                <a:lnTo>
                  <a:pt x="91" y="1607"/>
                </a:lnTo>
                <a:lnTo>
                  <a:pt x="94" y="1608"/>
                </a:lnTo>
                <a:lnTo>
                  <a:pt x="98" y="1608"/>
                </a:lnTo>
                <a:lnTo>
                  <a:pt x="100" y="1605"/>
                </a:lnTo>
                <a:lnTo>
                  <a:pt x="104" y="1602"/>
                </a:lnTo>
                <a:lnTo>
                  <a:pt x="104" y="1602"/>
                </a:lnTo>
                <a:lnTo>
                  <a:pt x="109" y="1594"/>
                </a:lnTo>
                <a:lnTo>
                  <a:pt x="111" y="1592"/>
                </a:lnTo>
                <a:lnTo>
                  <a:pt x="113" y="1590"/>
                </a:lnTo>
                <a:lnTo>
                  <a:pt x="114" y="1582"/>
                </a:lnTo>
                <a:lnTo>
                  <a:pt x="114" y="1582"/>
                </a:lnTo>
                <a:lnTo>
                  <a:pt x="115" y="1570"/>
                </a:lnTo>
                <a:lnTo>
                  <a:pt x="119" y="1556"/>
                </a:lnTo>
                <a:lnTo>
                  <a:pt x="124" y="1538"/>
                </a:lnTo>
                <a:lnTo>
                  <a:pt x="124" y="1538"/>
                </a:lnTo>
                <a:lnTo>
                  <a:pt x="126" y="1533"/>
                </a:lnTo>
                <a:lnTo>
                  <a:pt x="129" y="1528"/>
                </a:lnTo>
                <a:lnTo>
                  <a:pt x="134" y="1523"/>
                </a:lnTo>
                <a:lnTo>
                  <a:pt x="134" y="1523"/>
                </a:lnTo>
                <a:lnTo>
                  <a:pt x="148" y="1529"/>
                </a:lnTo>
                <a:lnTo>
                  <a:pt x="183" y="1543"/>
                </a:lnTo>
                <a:lnTo>
                  <a:pt x="202" y="1550"/>
                </a:lnTo>
                <a:lnTo>
                  <a:pt x="221" y="1555"/>
                </a:lnTo>
                <a:lnTo>
                  <a:pt x="236" y="1559"/>
                </a:lnTo>
                <a:lnTo>
                  <a:pt x="242" y="1559"/>
                </a:lnTo>
                <a:lnTo>
                  <a:pt x="247" y="1558"/>
                </a:lnTo>
                <a:lnTo>
                  <a:pt x="247" y="1558"/>
                </a:lnTo>
                <a:lnTo>
                  <a:pt x="253" y="1554"/>
                </a:lnTo>
                <a:lnTo>
                  <a:pt x="263" y="1547"/>
                </a:lnTo>
                <a:lnTo>
                  <a:pt x="291" y="1521"/>
                </a:lnTo>
                <a:lnTo>
                  <a:pt x="328" y="1485"/>
                </a:lnTo>
                <a:lnTo>
                  <a:pt x="370" y="1445"/>
                </a:lnTo>
                <a:lnTo>
                  <a:pt x="444" y="1371"/>
                </a:lnTo>
                <a:lnTo>
                  <a:pt x="478" y="1336"/>
                </a:lnTo>
                <a:lnTo>
                  <a:pt x="478" y="1336"/>
                </a:lnTo>
                <a:lnTo>
                  <a:pt x="549" y="1265"/>
                </a:lnTo>
                <a:lnTo>
                  <a:pt x="620" y="1194"/>
                </a:lnTo>
                <a:lnTo>
                  <a:pt x="620" y="1194"/>
                </a:lnTo>
                <a:lnTo>
                  <a:pt x="653" y="1195"/>
                </a:lnTo>
                <a:lnTo>
                  <a:pt x="677" y="1195"/>
                </a:lnTo>
                <a:lnTo>
                  <a:pt x="684" y="1195"/>
                </a:lnTo>
                <a:lnTo>
                  <a:pt x="689" y="1194"/>
                </a:lnTo>
                <a:lnTo>
                  <a:pt x="689" y="1194"/>
                </a:lnTo>
                <a:lnTo>
                  <a:pt x="703" y="1190"/>
                </a:lnTo>
                <a:lnTo>
                  <a:pt x="728" y="1183"/>
                </a:lnTo>
                <a:lnTo>
                  <a:pt x="763" y="1174"/>
                </a:lnTo>
                <a:lnTo>
                  <a:pt x="763" y="1174"/>
                </a:lnTo>
                <a:lnTo>
                  <a:pt x="786" y="1192"/>
                </a:lnTo>
                <a:lnTo>
                  <a:pt x="802" y="1204"/>
                </a:lnTo>
                <a:lnTo>
                  <a:pt x="812" y="1214"/>
                </a:lnTo>
                <a:lnTo>
                  <a:pt x="812" y="1214"/>
                </a:lnTo>
                <a:lnTo>
                  <a:pt x="840" y="1242"/>
                </a:lnTo>
                <a:lnTo>
                  <a:pt x="898" y="1297"/>
                </a:lnTo>
                <a:lnTo>
                  <a:pt x="979" y="1376"/>
                </a:lnTo>
                <a:lnTo>
                  <a:pt x="1009" y="1533"/>
                </a:lnTo>
                <a:lnTo>
                  <a:pt x="1009" y="1533"/>
                </a:lnTo>
                <a:lnTo>
                  <a:pt x="1026" y="1532"/>
                </a:lnTo>
                <a:lnTo>
                  <a:pt x="1037" y="1532"/>
                </a:lnTo>
                <a:lnTo>
                  <a:pt x="1040" y="1532"/>
                </a:lnTo>
                <a:lnTo>
                  <a:pt x="1043" y="1533"/>
                </a:lnTo>
                <a:lnTo>
                  <a:pt x="1043" y="1533"/>
                </a:lnTo>
                <a:lnTo>
                  <a:pt x="1044" y="1545"/>
                </a:lnTo>
                <a:lnTo>
                  <a:pt x="1045" y="1571"/>
                </a:lnTo>
                <a:lnTo>
                  <a:pt x="1048" y="1617"/>
                </a:lnTo>
                <a:lnTo>
                  <a:pt x="1048" y="1617"/>
                </a:lnTo>
                <a:lnTo>
                  <a:pt x="1049" y="1621"/>
                </a:lnTo>
                <a:lnTo>
                  <a:pt x="1052" y="1625"/>
                </a:lnTo>
                <a:lnTo>
                  <a:pt x="1054" y="1629"/>
                </a:lnTo>
                <a:lnTo>
                  <a:pt x="1058" y="1633"/>
                </a:lnTo>
                <a:lnTo>
                  <a:pt x="1066" y="1639"/>
                </a:lnTo>
                <a:lnTo>
                  <a:pt x="1070" y="1642"/>
                </a:lnTo>
                <a:lnTo>
                  <a:pt x="1072" y="1646"/>
                </a:lnTo>
                <a:lnTo>
                  <a:pt x="1072" y="1646"/>
                </a:lnTo>
                <a:lnTo>
                  <a:pt x="1079" y="1655"/>
                </a:lnTo>
                <a:lnTo>
                  <a:pt x="1085" y="1662"/>
                </a:lnTo>
                <a:lnTo>
                  <a:pt x="1092" y="1668"/>
                </a:lnTo>
                <a:lnTo>
                  <a:pt x="1097" y="1671"/>
                </a:lnTo>
                <a:lnTo>
                  <a:pt x="1097" y="1671"/>
                </a:lnTo>
                <a:lnTo>
                  <a:pt x="1099" y="1671"/>
                </a:lnTo>
                <a:lnTo>
                  <a:pt x="1103" y="1668"/>
                </a:lnTo>
                <a:lnTo>
                  <a:pt x="1112" y="1663"/>
                </a:lnTo>
                <a:lnTo>
                  <a:pt x="1122" y="1656"/>
                </a:lnTo>
                <a:lnTo>
                  <a:pt x="1122" y="1656"/>
                </a:lnTo>
                <a:lnTo>
                  <a:pt x="1123" y="1657"/>
                </a:lnTo>
                <a:lnTo>
                  <a:pt x="1125" y="1658"/>
                </a:lnTo>
                <a:lnTo>
                  <a:pt x="1133" y="1661"/>
                </a:lnTo>
                <a:lnTo>
                  <a:pt x="1146" y="1661"/>
                </a:lnTo>
                <a:lnTo>
                  <a:pt x="1146" y="1661"/>
                </a:lnTo>
                <a:lnTo>
                  <a:pt x="1170" y="1660"/>
                </a:lnTo>
                <a:lnTo>
                  <a:pt x="1174" y="1658"/>
                </a:lnTo>
                <a:lnTo>
                  <a:pt x="1176" y="1657"/>
                </a:lnTo>
                <a:lnTo>
                  <a:pt x="1176" y="1656"/>
                </a:lnTo>
                <a:lnTo>
                  <a:pt x="1176" y="1656"/>
                </a:lnTo>
                <a:lnTo>
                  <a:pt x="1176" y="1655"/>
                </a:lnTo>
                <a:lnTo>
                  <a:pt x="1177" y="1655"/>
                </a:lnTo>
                <a:lnTo>
                  <a:pt x="1178" y="1655"/>
                </a:lnTo>
                <a:lnTo>
                  <a:pt x="1178" y="1655"/>
                </a:lnTo>
                <a:lnTo>
                  <a:pt x="1178" y="1655"/>
                </a:lnTo>
                <a:lnTo>
                  <a:pt x="1176" y="1651"/>
                </a:lnTo>
                <a:lnTo>
                  <a:pt x="1176" y="1651"/>
                </a:lnTo>
                <a:lnTo>
                  <a:pt x="1162" y="1634"/>
                </a:lnTo>
                <a:lnTo>
                  <a:pt x="1141" y="1607"/>
                </a:lnTo>
                <a:lnTo>
                  <a:pt x="1141" y="1607"/>
                </a:lnTo>
                <a:lnTo>
                  <a:pt x="1131" y="1594"/>
                </a:lnTo>
                <a:lnTo>
                  <a:pt x="1127" y="1590"/>
                </a:lnTo>
                <a:lnTo>
                  <a:pt x="1124" y="1587"/>
                </a:lnTo>
                <a:lnTo>
                  <a:pt x="1123" y="1583"/>
                </a:lnTo>
                <a:lnTo>
                  <a:pt x="1122" y="1572"/>
                </a:lnTo>
                <a:lnTo>
                  <a:pt x="1122" y="1572"/>
                </a:lnTo>
                <a:lnTo>
                  <a:pt x="1122" y="1528"/>
                </a:lnTo>
                <a:lnTo>
                  <a:pt x="1122" y="1499"/>
                </a:lnTo>
                <a:lnTo>
                  <a:pt x="1122" y="1499"/>
                </a:lnTo>
                <a:lnTo>
                  <a:pt x="1186" y="1470"/>
                </a:lnTo>
                <a:lnTo>
                  <a:pt x="1230" y="1451"/>
                </a:lnTo>
                <a:lnTo>
                  <a:pt x="1244" y="1443"/>
                </a:lnTo>
                <a:lnTo>
                  <a:pt x="1248" y="1441"/>
                </a:lnTo>
                <a:lnTo>
                  <a:pt x="1249" y="1440"/>
                </a:lnTo>
                <a:lnTo>
                  <a:pt x="1249" y="1440"/>
                </a:lnTo>
                <a:lnTo>
                  <a:pt x="1244" y="1422"/>
                </a:lnTo>
                <a:lnTo>
                  <a:pt x="1232" y="1386"/>
                </a:lnTo>
                <a:lnTo>
                  <a:pt x="1216" y="1341"/>
                </a:lnTo>
                <a:lnTo>
                  <a:pt x="1200" y="1302"/>
                </a:lnTo>
                <a:lnTo>
                  <a:pt x="1200" y="1302"/>
                </a:lnTo>
                <a:lnTo>
                  <a:pt x="1184" y="1268"/>
                </a:lnTo>
                <a:lnTo>
                  <a:pt x="1166" y="1233"/>
                </a:lnTo>
                <a:lnTo>
                  <a:pt x="1131" y="1174"/>
                </a:lnTo>
                <a:lnTo>
                  <a:pt x="1131" y="1174"/>
                </a:lnTo>
                <a:lnTo>
                  <a:pt x="1117" y="1151"/>
                </a:lnTo>
                <a:lnTo>
                  <a:pt x="1102" y="1131"/>
                </a:lnTo>
                <a:lnTo>
                  <a:pt x="1087" y="1110"/>
                </a:lnTo>
                <a:lnTo>
                  <a:pt x="1087" y="1110"/>
                </a:lnTo>
                <a:lnTo>
                  <a:pt x="1099" y="1107"/>
                </a:lnTo>
                <a:lnTo>
                  <a:pt x="1117" y="1101"/>
                </a:lnTo>
                <a:lnTo>
                  <a:pt x="1117" y="1101"/>
                </a:lnTo>
                <a:lnTo>
                  <a:pt x="1118" y="1099"/>
                </a:lnTo>
                <a:lnTo>
                  <a:pt x="1118" y="1098"/>
                </a:lnTo>
                <a:lnTo>
                  <a:pt x="1117" y="1093"/>
                </a:lnTo>
                <a:lnTo>
                  <a:pt x="1114" y="1087"/>
                </a:lnTo>
                <a:lnTo>
                  <a:pt x="1109" y="1080"/>
                </a:lnTo>
                <a:lnTo>
                  <a:pt x="1099" y="1067"/>
                </a:lnTo>
                <a:lnTo>
                  <a:pt x="1096" y="1063"/>
                </a:lnTo>
                <a:lnTo>
                  <a:pt x="1092" y="1061"/>
                </a:lnTo>
                <a:lnTo>
                  <a:pt x="1092" y="1061"/>
                </a:lnTo>
                <a:lnTo>
                  <a:pt x="1082" y="1055"/>
                </a:lnTo>
                <a:lnTo>
                  <a:pt x="1063" y="1040"/>
                </a:lnTo>
                <a:lnTo>
                  <a:pt x="1004" y="996"/>
                </a:lnTo>
                <a:lnTo>
                  <a:pt x="946" y="951"/>
                </a:lnTo>
                <a:lnTo>
                  <a:pt x="920" y="929"/>
                </a:lnTo>
                <a:lnTo>
                  <a:pt x="920" y="929"/>
                </a:lnTo>
                <a:lnTo>
                  <a:pt x="914" y="920"/>
                </a:lnTo>
                <a:lnTo>
                  <a:pt x="900" y="903"/>
                </a:lnTo>
                <a:lnTo>
                  <a:pt x="881" y="880"/>
                </a:lnTo>
                <a:lnTo>
                  <a:pt x="881" y="880"/>
                </a:lnTo>
                <a:lnTo>
                  <a:pt x="881" y="857"/>
                </a:lnTo>
                <a:lnTo>
                  <a:pt x="882" y="843"/>
                </a:lnTo>
                <a:lnTo>
                  <a:pt x="881" y="835"/>
                </a:lnTo>
                <a:lnTo>
                  <a:pt x="881" y="835"/>
                </a:lnTo>
                <a:lnTo>
                  <a:pt x="876" y="823"/>
                </a:lnTo>
                <a:lnTo>
                  <a:pt x="871" y="811"/>
                </a:lnTo>
                <a:lnTo>
                  <a:pt x="895" y="791"/>
                </a:lnTo>
                <a:lnTo>
                  <a:pt x="895" y="791"/>
                </a:lnTo>
                <a:lnTo>
                  <a:pt x="895" y="791"/>
                </a:lnTo>
                <a:lnTo>
                  <a:pt x="898" y="792"/>
                </a:lnTo>
                <a:lnTo>
                  <a:pt x="905" y="792"/>
                </a:lnTo>
                <a:lnTo>
                  <a:pt x="920" y="791"/>
                </a:lnTo>
                <a:lnTo>
                  <a:pt x="920" y="791"/>
                </a:lnTo>
                <a:lnTo>
                  <a:pt x="936" y="790"/>
                </a:lnTo>
                <a:lnTo>
                  <a:pt x="947" y="790"/>
                </a:lnTo>
                <a:lnTo>
                  <a:pt x="951" y="790"/>
                </a:lnTo>
                <a:lnTo>
                  <a:pt x="954" y="789"/>
                </a:lnTo>
                <a:lnTo>
                  <a:pt x="957" y="786"/>
                </a:lnTo>
                <a:lnTo>
                  <a:pt x="959" y="781"/>
                </a:lnTo>
                <a:lnTo>
                  <a:pt x="959" y="781"/>
                </a:lnTo>
                <a:lnTo>
                  <a:pt x="964" y="770"/>
                </a:lnTo>
                <a:lnTo>
                  <a:pt x="967" y="760"/>
                </a:lnTo>
                <a:lnTo>
                  <a:pt x="969" y="751"/>
                </a:lnTo>
                <a:lnTo>
                  <a:pt x="969" y="742"/>
                </a:lnTo>
                <a:lnTo>
                  <a:pt x="969" y="742"/>
                </a:lnTo>
                <a:lnTo>
                  <a:pt x="968" y="731"/>
                </a:lnTo>
                <a:lnTo>
                  <a:pt x="969" y="727"/>
                </a:lnTo>
                <a:lnTo>
                  <a:pt x="969" y="727"/>
                </a:lnTo>
                <a:lnTo>
                  <a:pt x="972" y="726"/>
                </a:lnTo>
                <a:lnTo>
                  <a:pt x="975" y="722"/>
                </a:lnTo>
                <a:lnTo>
                  <a:pt x="975" y="721"/>
                </a:lnTo>
                <a:lnTo>
                  <a:pt x="975" y="719"/>
                </a:lnTo>
                <a:lnTo>
                  <a:pt x="973" y="715"/>
                </a:lnTo>
                <a:lnTo>
                  <a:pt x="969" y="713"/>
                </a:lnTo>
                <a:lnTo>
                  <a:pt x="969" y="713"/>
                </a:lnTo>
                <a:lnTo>
                  <a:pt x="966" y="709"/>
                </a:lnTo>
                <a:lnTo>
                  <a:pt x="962" y="706"/>
                </a:lnTo>
                <a:lnTo>
                  <a:pt x="959" y="700"/>
                </a:lnTo>
                <a:lnTo>
                  <a:pt x="958" y="699"/>
                </a:lnTo>
                <a:lnTo>
                  <a:pt x="956" y="698"/>
                </a:lnTo>
                <a:lnTo>
                  <a:pt x="951" y="697"/>
                </a:lnTo>
                <a:lnTo>
                  <a:pt x="945" y="698"/>
                </a:lnTo>
                <a:lnTo>
                  <a:pt x="945" y="698"/>
                </a:lnTo>
                <a:lnTo>
                  <a:pt x="932" y="700"/>
                </a:lnTo>
                <a:lnTo>
                  <a:pt x="925" y="704"/>
                </a:lnTo>
                <a:lnTo>
                  <a:pt x="921" y="706"/>
                </a:lnTo>
                <a:lnTo>
                  <a:pt x="920" y="708"/>
                </a:lnTo>
                <a:lnTo>
                  <a:pt x="920" y="708"/>
                </a:lnTo>
                <a:lnTo>
                  <a:pt x="915" y="698"/>
                </a:lnTo>
                <a:lnTo>
                  <a:pt x="915" y="698"/>
                </a:lnTo>
                <a:lnTo>
                  <a:pt x="913" y="679"/>
                </a:lnTo>
                <a:lnTo>
                  <a:pt x="910" y="640"/>
                </a:lnTo>
                <a:lnTo>
                  <a:pt x="905" y="585"/>
                </a:lnTo>
                <a:lnTo>
                  <a:pt x="905" y="585"/>
                </a:lnTo>
                <a:lnTo>
                  <a:pt x="876" y="488"/>
                </a:lnTo>
                <a:lnTo>
                  <a:pt x="855" y="420"/>
                </a:lnTo>
                <a:lnTo>
                  <a:pt x="846" y="388"/>
                </a:lnTo>
                <a:lnTo>
                  <a:pt x="846" y="388"/>
                </a:lnTo>
                <a:lnTo>
                  <a:pt x="845" y="382"/>
                </a:lnTo>
                <a:lnTo>
                  <a:pt x="840" y="372"/>
                </a:lnTo>
                <a:lnTo>
                  <a:pt x="832" y="354"/>
                </a:lnTo>
                <a:lnTo>
                  <a:pt x="832" y="354"/>
                </a:lnTo>
                <a:lnTo>
                  <a:pt x="832" y="350"/>
                </a:lnTo>
                <a:lnTo>
                  <a:pt x="832" y="346"/>
                </a:lnTo>
                <a:lnTo>
                  <a:pt x="834" y="337"/>
                </a:lnTo>
                <a:lnTo>
                  <a:pt x="837" y="327"/>
                </a:lnTo>
                <a:lnTo>
                  <a:pt x="837" y="323"/>
                </a:lnTo>
                <a:lnTo>
                  <a:pt x="837" y="319"/>
                </a:lnTo>
                <a:lnTo>
                  <a:pt x="837" y="319"/>
                </a:lnTo>
                <a:lnTo>
                  <a:pt x="834" y="317"/>
                </a:lnTo>
                <a:lnTo>
                  <a:pt x="829" y="315"/>
                </a:lnTo>
                <a:lnTo>
                  <a:pt x="816" y="312"/>
                </a:lnTo>
                <a:lnTo>
                  <a:pt x="797" y="310"/>
                </a:lnTo>
                <a:lnTo>
                  <a:pt x="797" y="310"/>
                </a:lnTo>
                <a:lnTo>
                  <a:pt x="796" y="305"/>
                </a:lnTo>
                <a:lnTo>
                  <a:pt x="796" y="299"/>
                </a:lnTo>
                <a:lnTo>
                  <a:pt x="797" y="290"/>
                </a:lnTo>
                <a:lnTo>
                  <a:pt x="807" y="260"/>
                </a:lnTo>
                <a:lnTo>
                  <a:pt x="807" y="260"/>
                </a:lnTo>
                <a:lnTo>
                  <a:pt x="811" y="258"/>
                </a:lnTo>
                <a:lnTo>
                  <a:pt x="819" y="252"/>
                </a:lnTo>
                <a:lnTo>
                  <a:pt x="829" y="243"/>
                </a:lnTo>
                <a:lnTo>
                  <a:pt x="833" y="237"/>
                </a:lnTo>
                <a:lnTo>
                  <a:pt x="837" y="231"/>
                </a:lnTo>
                <a:lnTo>
                  <a:pt x="837" y="231"/>
                </a:lnTo>
                <a:lnTo>
                  <a:pt x="843" y="220"/>
                </a:lnTo>
                <a:lnTo>
                  <a:pt x="848" y="211"/>
                </a:lnTo>
                <a:lnTo>
                  <a:pt x="849" y="208"/>
                </a:lnTo>
                <a:lnTo>
                  <a:pt x="849" y="203"/>
                </a:lnTo>
                <a:lnTo>
                  <a:pt x="849" y="198"/>
                </a:lnTo>
                <a:lnTo>
                  <a:pt x="846" y="192"/>
                </a:lnTo>
                <a:lnTo>
                  <a:pt x="846" y="192"/>
                </a:lnTo>
                <a:lnTo>
                  <a:pt x="841" y="181"/>
                </a:lnTo>
                <a:lnTo>
                  <a:pt x="839" y="175"/>
                </a:lnTo>
                <a:lnTo>
                  <a:pt x="837" y="172"/>
                </a:lnTo>
                <a:lnTo>
                  <a:pt x="837" y="172"/>
                </a:lnTo>
                <a:lnTo>
                  <a:pt x="837" y="151"/>
                </a:lnTo>
                <a:lnTo>
                  <a:pt x="838" y="135"/>
                </a:lnTo>
                <a:lnTo>
                  <a:pt x="839" y="128"/>
                </a:lnTo>
                <a:lnTo>
                  <a:pt x="841" y="123"/>
                </a:lnTo>
                <a:lnTo>
                  <a:pt x="841" y="123"/>
                </a:lnTo>
                <a:lnTo>
                  <a:pt x="846" y="114"/>
                </a:lnTo>
                <a:lnTo>
                  <a:pt x="849" y="103"/>
                </a:lnTo>
                <a:lnTo>
                  <a:pt x="851" y="93"/>
                </a:lnTo>
                <a:lnTo>
                  <a:pt x="851" y="84"/>
                </a:lnTo>
                <a:lnTo>
                  <a:pt x="851" y="84"/>
                </a:lnTo>
                <a:lnTo>
                  <a:pt x="850" y="77"/>
                </a:lnTo>
                <a:lnTo>
                  <a:pt x="846" y="71"/>
                </a:lnTo>
                <a:lnTo>
                  <a:pt x="839" y="54"/>
                </a:lnTo>
                <a:lnTo>
                  <a:pt x="827" y="34"/>
                </a:lnTo>
                <a:lnTo>
                  <a:pt x="827" y="34"/>
                </a:lnTo>
                <a:lnTo>
                  <a:pt x="814" y="28"/>
                </a:lnTo>
                <a:lnTo>
                  <a:pt x="803" y="25"/>
                </a:lnTo>
                <a:lnTo>
                  <a:pt x="800" y="23"/>
                </a:lnTo>
                <a:lnTo>
                  <a:pt x="797" y="25"/>
                </a:lnTo>
                <a:lnTo>
                  <a:pt x="797" y="25"/>
                </a:lnTo>
                <a:lnTo>
                  <a:pt x="793" y="27"/>
                </a:lnTo>
                <a:lnTo>
                  <a:pt x="791" y="28"/>
                </a:lnTo>
                <a:lnTo>
                  <a:pt x="787" y="30"/>
                </a:lnTo>
                <a:lnTo>
                  <a:pt x="763" y="15"/>
                </a:lnTo>
                <a:lnTo>
                  <a:pt x="763" y="15"/>
                </a:lnTo>
                <a:lnTo>
                  <a:pt x="758" y="12"/>
                </a:lnTo>
                <a:lnTo>
                  <a:pt x="748" y="10"/>
                </a:lnTo>
                <a:lnTo>
                  <a:pt x="748" y="10"/>
                </a:lnTo>
                <a:lnTo>
                  <a:pt x="704" y="0"/>
                </a:lnTo>
                <a:lnTo>
                  <a:pt x="674" y="15"/>
                </a:lnTo>
                <a:lnTo>
                  <a:pt x="674" y="15"/>
                </a:lnTo>
                <a:lnTo>
                  <a:pt x="674" y="20"/>
                </a:lnTo>
                <a:lnTo>
                  <a:pt x="674" y="25"/>
                </a:lnTo>
                <a:lnTo>
                  <a:pt x="674" y="25"/>
                </a:lnTo>
                <a:lnTo>
                  <a:pt x="673" y="28"/>
                </a:lnTo>
                <a:lnTo>
                  <a:pt x="669" y="33"/>
                </a:lnTo>
                <a:lnTo>
                  <a:pt x="666" y="38"/>
                </a:lnTo>
                <a:lnTo>
                  <a:pt x="664" y="39"/>
                </a:lnTo>
                <a:lnTo>
                  <a:pt x="664" y="39"/>
                </a:lnTo>
                <a:close/>
              </a:path>
            </a:pathLst>
          </a:custGeom>
          <a:solidFill>
            <a:srgbClr val="99CCFF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" name="Freeform 16">
            <a:extLst>
              <a:ext uri="{FF2B5EF4-FFF2-40B4-BE49-F238E27FC236}">
                <a16:creationId xmlns:a16="http://schemas.microsoft.com/office/drawing/2014/main" id="{FC5AE8EE-6CBB-458D-B00E-C385F19C8EB7}"/>
              </a:ext>
            </a:extLst>
          </p:cNvPr>
          <p:cNvSpPr>
            <a:spLocks/>
          </p:cNvSpPr>
          <p:nvPr/>
        </p:nvSpPr>
        <p:spPr bwMode="auto">
          <a:xfrm>
            <a:off x="2311012" y="2136206"/>
            <a:ext cx="4098904" cy="3891036"/>
          </a:xfrm>
          <a:custGeom>
            <a:avLst/>
            <a:gdLst>
              <a:gd name="T0" fmla="*/ 266 w 1755"/>
              <a:gd name="T1" fmla="*/ 158 h 1666"/>
              <a:gd name="T2" fmla="*/ 208 w 1755"/>
              <a:gd name="T3" fmla="*/ 179 h 1666"/>
              <a:gd name="T4" fmla="*/ 158 w 1755"/>
              <a:gd name="T5" fmla="*/ 212 h 1666"/>
              <a:gd name="T6" fmla="*/ 156 w 1755"/>
              <a:gd name="T7" fmla="*/ 243 h 1666"/>
              <a:gd name="T8" fmla="*/ 159 w 1755"/>
              <a:gd name="T9" fmla="*/ 295 h 1666"/>
              <a:gd name="T10" fmla="*/ 172 w 1755"/>
              <a:gd name="T11" fmla="*/ 338 h 1666"/>
              <a:gd name="T12" fmla="*/ 151 w 1755"/>
              <a:gd name="T13" fmla="*/ 371 h 1666"/>
              <a:gd name="T14" fmla="*/ 209 w 1755"/>
              <a:gd name="T15" fmla="*/ 384 h 1666"/>
              <a:gd name="T16" fmla="*/ 215 w 1755"/>
              <a:gd name="T17" fmla="*/ 424 h 1666"/>
              <a:gd name="T18" fmla="*/ 127 w 1755"/>
              <a:gd name="T19" fmla="*/ 594 h 1666"/>
              <a:gd name="T20" fmla="*/ 58 w 1755"/>
              <a:gd name="T21" fmla="*/ 673 h 1666"/>
              <a:gd name="T22" fmla="*/ 3 w 1755"/>
              <a:gd name="T23" fmla="*/ 796 h 1666"/>
              <a:gd name="T24" fmla="*/ 86 w 1755"/>
              <a:gd name="T25" fmla="*/ 844 h 1666"/>
              <a:gd name="T26" fmla="*/ 341 w 1755"/>
              <a:gd name="T27" fmla="*/ 856 h 1666"/>
              <a:gd name="T28" fmla="*/ 385 w 1755"/>
              <a:gd name="T29" fmla="*/ 881 h 1666"/>
              <a:gd name="T30" fmla="*/ 434 w 1755"/>
              <a:gd name="T31" fmla="*/ 863 h 1666"/>
              <a:gd name="T32" fmla="*/ 434 w 1755"/>
              <a:gd name="T33" fmla="*/ 813 h 1666"/>
              <a:gd name="T34" fmla="*/ 376 w 1755"/>
              <a:gd name="T35" fmla="*/ 784 h 1666"/>
              <a:gd name="T36" fmla="*/ 423 w 1755"/>
              <a:gd name="T37" fmla="*/ 774 h 1666"/>
              <a:gd name="T38" fmla="*/ 523 w 1755"/>
              <a:gd name="T39" fmla="*/ 968 h 1666"/>
              <a:gd name="T40" fmla="*/ 563 w 1755"/>
              <a:gd name="T41" fmla="*/ 953 h 1666"/>
              <a:gd name="T42" fmla="*/ 628 w 1755"/>
              <a:gd name="T43" fmla="*/ 921 h 1666"/>
              <a:gd name="T44" fmla="*/ 623 w 1755"/>
              <a:gd name="T45" fmla="*/ 1534 h 1666"/>
              <a:gd name="T46" fmla="*/ 606 w 1755"/>
              <a:gd name="T47" fmla="*/ 1586 h 1666"/>
              <a:gd name="T48" fmla="*/ 516 w 1755"/>
              <a:gd name="T49" fmla="*/ 1640 h 1666"/>
              <a:gd name="T50" fmla="*/ 520 w 1755"/>
              <a:gd name="T51" fmla="*/ 1666 h 1666"/>
              <a:gd name="T52" fmla="*/ 671 w 1755"/>
              <a:gd name="T53" fmla="*/ 1651 h 1666"/>
              <a:gd name="T54" fmla="*/ 761 w 1755"/>
              <a:gd name="T55" fmla="*/ 1636 h 1666"/>
              <a:gd name="T56" fmla="*/ 739 w 1755"/>
              <a:gd name="T57" fmla="*/ 1528 h 1666"/>
              <a:gd name="T58" fmla="*/ 793 w 1755"/>
              <a:gd name="T59" fmla="*/ 1489 h 1666"/>
              <a:gd name="T60" fmla="*/ 858 w 1755"/>
              <a:gd name="T61" fmla="*/ 985 h 1666"/>
              <a:gd name="T62" fmla="*/ 1060 w 1755"/>
              <a:gd name="T63" fmla="*/ 683 h 1666"/>
              <a:gd name="T64" fmla="*/ 1497 w 1755"/>
              <a:gd name="T65" fmla="*/ 284 h 1666"/>
              <a:gd name="T66" fmla="*/ 1540 w 1755"/>
              <a:gd name="T67" fmla="*/ 203 h 1666"/>
              <a:gd name="T68" fmla="*/ 1672 w 1755"/>
              <a:gd name="T69" fmla="*/ 155 h 1666"/>
              <a:gd name="T70" fmla="*/ 1728 w 1755"/>
              <a:gd name="T71" fmla="*/ 53 h 1666"/>
              <a:gd name="T72" fmla="*/ 1748 w 1755"/>
              <a:gd name="T73" fmla="*/ 15 h 1666"/>
              <a:gd name="T74" fmla="*/ 1667 w 1755"/>
              <a:gd name="T75" fmla="*/ 0 h 1666"/>
              <a:gd name="T76" fmla="*/ 1597 w 1755"/>
              <a:gd name="T77" fmla="*/ 47 h 1666"/>
              <a:gd name="T78" fmla="*/ 1565 w 1755"/>
              <a:gd name="T79" fmla="*/ 101 h 1666"/>
              <a:gd name="T80" fmla="*/ 1441 w 1755"/>
              <a:gd name="T81" fmla="*/ 95 h 1666"/>
              <a:gd name="T82" fmla="*/ 1407 w 1755"/>
              <a:gd name="T83" fmla="*/ 134 h 1666"/>
              <a:gd name="T84" fmla="*/ 1203 w 1755"/>
              <a:gd name="T85" fmla="*/ 296 h 1666"/>
              <a:gd name="T86" fmla="*/ 890 w 1755"/>
              <a:gd name="T87" fmla="*/ 472 h 1666"/>
              <a:gd name="T88" fmla="*/ 927 w 1755"/>
              <a:gd name="T89" fmla="*/ 414 h 1666"/>
              <a:gd name="T90" fmla="*/ 954 w 1755"/>
              <a:gd name="T91" fmla="*/ 356 h 1666"/>
              <a:gd name="T92" fmla="*/ 1026 w 1755"/>
              <a:gd name="T93" fmla="*/ 364 h 1666"/>
              <a:gd name="T94" fmla="*/ 1049 w 1755"/>
              <a:gd name="T95" fmla="*/ 316 h 1666"/>
              <a:gd name="T96" fmla="*/ 976 w 1755"/>
              <a:gd name="T97" fmla="*/ 270 h 1666"/>
              <a:gd name="T98" fmla="*/ 865 w 1755"/>
              <a:gd name="T99" fmla="*/ 278 h 1666"/>
              <a:gd name="T100" fmla="*/ 803 w 1755"/>
              <a:gd name="T101" fmla="*/ 305 h 1666"/>
              <a:gd name="T102" fmla="*/ 657 w 1755"/>
              <a:gd name="T103" fmla="*/ 301 h 1666"/>
              <a:gd name="T104" fmla="*/ 481 w 1755"/>
              <a:gd name="T105" fmla="*/ 321 h 1666"/>
              <a:gd name="T106" fmla="*/ 428 w 1755"/>
              <a:gd name="T107" fmla="*/ 361 h 1666"/>
              <a:gd name="T108" fmla="*/ 423 w 1755"/>
              <a:gd name="T109" fmla="*/ 295 h 1666"/>
              <a:gd name="T110" fmla="*/ 402 w 1755"/>
              <a:gd name="T111" fmla="*/ 266 h 1666"/>
              <a:gd name="T112" fmla="*/ 373 w 1755"/>
              <a:gd name="T113" fmla="*/ 225 h 1666"/>
              <a:gd name="T114" fmla="*/ 348 w 1755"/>
              <a:gd name="T115" fmla="*/ 176 h 1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55" h="1666">
                <a:moveTo>
                  <a:pt x="330" y="169"/>
                </a:moveTo>
                <a:lnTo>
                  <a:pt x="330" y="169"/>
                </a:lnTo>
                <a:lnTo>
                  <a:pt x="324" y="166"/>
                </a:lnTo>
                <a:lnTo>
                  <a:pt x="316" y="163"/>
                </a:lnTo>
                <a:lnTo>
                  <a:pt x="309" y="162"/>
                </a:lnTo>
                <a:lnTo>
                  <a:pt x="309" y="162"/>
                </a:lnTo>
                <a:lnTo>
                  <a:pt x="287" y="160"/>
                </a:lnTo>
                <a:lnTo>
                  <a:pt x="266" y="158"/>
                </a:lnTo>
                <a:lnTo>
                  <a:pt x="266" y="158"/>
                </a:lnTo>
                <a:lnTo>
                  <a:pt x="241" y="156"/>
                </a:lnTo>
                <a:lnTo>
                  <a:pt x="228" y="155"/>
                </a:lnTo>
                <a:lnTo>
                  <a:pt x="223" y="156"/>
                </a:lnTo>
                <a:lnTo>
                  <a:pt x="219" y="158"/>
                </a:lnTo>
                <a:lnTo>
                  <a:pt x="219" y="158"/>
                </a:lnTo>
                <a:lnTo>
                  <a:pt x="215" y="165"/>
                </a:lnTo>
                <a:lnTo>
                  <a:pt x="212" y="172"/>
                </a:lnTo>
                <a:lnTo>
                  <a:pt x="208" y="179"/>
                </a:lnTo>
                <a:lnTo>
                  <a:pt x="208" y="179"/>
                </a:lnTo>
                <a:lnTo>
                  <a:pt x="202" y="187"/>
                </a:lnTo>
                <a:lnTo>
                  <a:pt x="196" y="193"/>
                </a:lnTo>
                <a:lnTo>
                  <a:pt x="187" y="198"/>
                </a:lnTo>
                <a:lnTo>
                  <a:pt x="187" y="198"/>
                </a:lnTo>
                <a:lnTo>
                  <a:pt x="174" y="203"/>
                </a:lnTo>
                <a:lnTo>
                  <a:pt x="165" y="209"/>
                </a:lnTo>
                <a:lnTo>
                  <a:pt x="165" y="209"/>
                </a:lnTo>
                <a:lnTo>
                  <a:pt x="160" y="211"/>
                </a:lnTo>
                <a:lnTo>
                  <a:pt x="158" y="212"/>
                </a:lnTo>
                <a:lnTo>
                  <a:pt x="156" y="214"/>
                </a:lnTo>
                <a:lnTo>
                  <a:pt x="154" y="220"/>
                </a:lnTo>
                <a:lnTo>
                  <a:pt x="154" y="220"/>
                </a:lnTo>
                <a:lnTo>
                  <a:pt x="154" y="226"/>
                </a:lnTo>
                <a:lnTo>
                  <a:pt x="154" y="231"/>
                </a:lnTo>
                <a:lnTo>
                  <a:pt x="154" y="237"/>
                </a:lnTo>
                <a:lnTo>
                  <a:pt x="154" y="237"/>
                </a:lnTo>
                <a:lnTo>
                  <a:pt x="155" y="241"/>
                </a:lnTo>
                <a:lnTo>
                  <a:pt x="156" y="243"/>
                </a:lnTo>
                <a:lnTo>
                  <a:pt x="158" y="248"/>
                </a:lnTo>
                <a:lnTo>
                  <a:pt x="158" y="255"/>
                </a:lnTo>
                <a:lnTo>
                  <a:pt x="158" y="255"/>
                </a:lnTo>
                <a:lnTo>
                  <a:pt x="158" y="264"/>
                </a:lnTo>
                <a:lnTo>
                  <a:pt x="158" y="275"/>
                </a:lnTo>
                <a:lnTo>
                  <a:pt x="158" y="291"/>
                </a:lnTo>
                <a:lnTo>
                  <a:pt x="158" y="291"/>
                </a:lnTo>
                <a:lnTo>
                  <a:pt x="159" y="294"/>
                </a:lnTo>
                <a:lnTo>
                  <a:pt x="159" y="295"/>
                </a:lnTo>
                <a:lnTo>
                  <a:pt x="160" y="296"/>
                </a:lnTo>
                <a:lnTo>
                  <a:pt x="161" y="297"/>
                </a:lnTo>
                <a:lnTo>
                  <a:pt x="161" y="300"/>
                </a:lnTo>
                <a:lnTo>
                  <a:pt x="158" y="309"/>
                </a:lnTo>
                <a:lnTo>
                  <a:pt x="158" y="309"/>
                </a:lnTo>
                <a:lnTo>
                  <a:pt x="154" y="321"/>
                </a:lnTo>
                <a:lnTo>
                  <a:pt x="151" y="329"/>
                </a:lnTo>
                <a:lnTo>
                  <a:pt x="150" y="334"/>
                </a:lnTo>
                <a:lnTo>
                  <a:pt x="172" y="338"/>
                </a:lnTo>
                <a:lnTo>
                  <a:pt x="172" y="338"/>
                </a:lnTo>
                <a:lnTo>
                  <a:pt x="172" y="340"/>
                </a:lnTo>
                <a:lnTo>
                  <a:pt x="174" y="345"/>
                </a:lnTo>
                <a:lnTo>
                  <a:pt x="172" y="348"/>
                </a:lnTo>
                <a:lnTo>
                  <a:pt x="171" y="351"/>
                </a:lnTo>
                <a:lnTo>
                  <a:pt x="169" y="356"/>
                </a:lnTo>
                <a:lnTo>
                  <a:pt x="165" y="360"/>
                </a:lnTo>
                <a:lnTo>
                  <a:pt x="165" y="360"/>
                </a:lnTo>
                <a:lnTo>
                  <a:pt x="151" y="371"/>
                </a:lnTo>
                <a:lnTo>
                  <a:pt x="148" y="375"/>
                </a:lnTo>
                <a:lnTo>
                  <a:pt x="176" y="377"/>
                </a:lnTo>
                <a:lnTo>
                  <a:pt x="187" y="392"/>
                </a:lnTo>
                <a:lnTo>
                  <a:pt x="187" y="392"/>
                </a:lnTo>
                <a:lnTo>
                  <a:pt x="190" y="389"/>
                </a:lnTo>
                <a:lnTo>
                  <a:pt x="197" y="386"/>
                </a:lnTo>
                <a:lnTo>
                  <a:pt x="201" y="384"/>
                </a:lnTo>
                <a:lnTo>
                  <a:pt x="204" y="383"/>
                </a:lnTo>
                <a:lnTo>
                  <a:pt x="209" y="384"/>
                </a:lnTo>
                <a:lnTo>
                  <a:pt x="212" y="388"/>
                </a:lnTo>
                <a:lnTo>
                  <a:pt x="212" y="388"/>
                </a:lnTo>
                <a:lnTo>
                  <a:pt x="215" y="398"/>
                </a:lnTo>
                <a:lnTo>
                  <a:pt x="217" y="405"/>
                </a:lnTo>
                <a:lnTo>
                  <a:pt x="217" y="413"/>
                </a:lnTo>
                <a:lnTo>
                  <a:pt x="215" y="418"/>
                </a:lnTo>
                <a:lnTo>
                  <a:pt x="215" y="418"/>
                </a:lnTo>
                <a:lnTo>
                  <a:pt x="215" y="420"/>
                </a:lnTo>
                <a:lnTo>
                  <a:pt x="215" y="424"/>
                </a:lnTo>
                <a:lnTo>
                  <a:pt x="218" y="434"/>
                </a:lnTo>
                <a:lnTo>
                  <a:pt x="223" y="446"/>
                </a:lnTo>
                <a:lnTo>
                  <a:pt x="223" y="446"/>
                </a:lnTo>
                <a:lnTo>
                  <a:pt x="180" y="500"/>
                </a:lnTo>
                <a:lnTo>
                  <a:pt x="180" y="500"/>
                </a:lnTo>
                <a:lnTo>
                  <a:pt x="169" y="518"/>
                </a:lnTo>
                <a:lnTo>
                  <a:pt x="151" y="551"/>
                </a:lnTo>
                <a:lnTo>
                  <a:pt x="133" y="583"/>
                </a:lnTo>
                <a:lnTo>
                  <a:pt x="127" y="594"/>
                </a:lnTo>
                <a:lnTo>
                  <a:pt x="122" y="601"/>
                </a:lnTo>
                <a:lnTo>
                  <a:pt x="122" y="601"/>
                </a:lnTo>
                <a:lnTo>
                  <a:pt x="116" y="607"/>
                </a:lnTo>
                <a:lnTo>
                  <a:pt x="111" y="613"/>
                </a:lnTo>
                <a:lnTo>
                  <a:pt x="104" y="623"/>
                </a:lnTo>
                <a:lnTo>
                  <a:pt x="104" y="623"/>
                </a:lnTo>
                <a:lnTo>
                  <a:pt x="85" y="642"/>
                </a:lnTo>
                <a:lnTo>
                  <a:pt x="58" y="673"/>
                </a:lnTo>
                <a:lnTo>
                  <a:pt x="58" y="673"/>
                </a:lnTo>
                <a:lnTo>
                  <a:pt x="11" y="730"/>
                </a:lnTo>
                <a:lnTo>
                  <a:pt x="11" y="730"/>
                </a:lnTo>
                <a:lnTo>
                  <a:pt x="8" y="736"/>
                </a:lnTo>
                <a:lnTo>
                  <a:pt x="5" y="743"/>
                </a:lnTo>
                <a:lnTo>
                  <a:pt x="2" y="764"/>
                </a:lnTo>
                <a:lnTo>
                  <a:pt x="0" y="775"/>
                </a:lnTo>
                <a:lnTo>
                  <a:pt x="0" y="785"/>
                </a:lnTo>
                <a:lnTo>
                  <a:pt x="2" y="793"/>
                </a:lnTo>
                <a:lnTo>
                  <a:pt x="3" y="796"/>
                </a:lnTo>
                <a:lnTo>
                  <a:pt x="4" y="798"/>
                </a:lnTo>
                <a:lnTo>
                  <a:pt x="4" y="798"/>
                </a:lnTo>
                <a:lnTo>
                  <a:pt x="16" y="808"/>
                </a:lnTo>
                <a:lnTo>
                  <a:pt x="36" y="822"/>
                </a:lnTo>
                <a:lnTo>
                  <a:pt x="54" y="833"/>
                </a:lnTo>
                <a:lnTo>
                  <a:pt x="61" y="836"/>
                </a:lnTo>
                <a:lnTo>
                  <a:pt x="64" y="838"/>
                </a:lnTo>
                <a:lnTo>
                  <a:pt x="64" y="838"/>
                </a:lnTo>
                <a:lnTo>
                  <a:pt x="86" y="844"/>
                </a:lnTo>
                <a:lnTo>
                  <a:pt x="129" y="856"/>
                </a:lnTo>
                <a:lnTo>
                  <a:pt x="191" y="875"/>
                </a:lnTo>
                <a:lnTo>
                  <a:pt x="298" y="899"/>
                </a:lnTo>
                <a:lnTo>
                  <a:pt x="298" y="899"/>
                </a:lnTo>
                <a:lnTo>
                  <a:pt x="320" y="879"/>
                </a:lnTo>
                <a:lnTo>
                  <a:pt x="335" y="865"/>
                </a:lnTo>
                <a:lnTo>
                  <a:pt x="340" y="859"/>
                </a:lnTo>
                <a:lnTo>
                  <a:pt x="341" y="856"/>
                </a:lnTo>
                <a:lnTo>
                  <a:pt x="341" y="856"/>
                </a:lnTo>
                <a:lnTo>
                  <a:pt x="342" y="855"/>
                </a:lnTo>
                <a:lnTo>
                  <a:pt x="344" y="856"/>
                </a:lnTo>
                <a:lnTo>
                  <a:pt x="355" y="860"/>
                </a:lnTo>
                <a:lnTo>
                  <a:pt x="367" y="866"/>
                </a:lnTo>
                <a:lnTo>
                  <a:pt x="370" y="868"/>
                </a:lnTo>
                <a:lnTo>
                  <a:pt x="373" y="871"/>
                </a:lnTo>
                <a:lnTo>
                  <a:pt x="373" y="871"/>
                </a:lnTo>
                <a:lnTo>
                  <a:pt x="378" y="876"/>
                </a:lnTo>
                <a:lnTo>
                  <a:pt x="385" y="881"/>
                </a:lnTo>
                <a:lnTo>
                  <a:pt x="389" y="883"/>
                </a:lnTo>
                <a:lnTo>
                  <a:pt x="395" y="884"/>
                </a:lnTo>
                <a:lnTo>
                  <a:pt x="400" y="886"/>
                </a:lnTo>
                <a:lnTo>
                  <a:pt x="406" y="884"/>
                </a:lnTo>
                <a:lnTo>
                  <a:pt x="406" y="884"/>
                </a:lnTo>
                <a:lnTo>
                  <a:pt x="416" y="882"/>
                </a:lnTo>
                <a:lnTo>
                  <a:pt x="424" y="877"/>
                </a:lnTo>
                <a:lnTo>
                  <a:pt x="429" y="871"/>
                </a:lnTo>
                <a:lnTo>
                  <a:pt x="434" y="863"/>
                </a:lnTo>
                <a:lnTo>
                  <a:pt x="434" y="863"/>
                </a:lnTo>
                <a:lnTo>
                  <a:pt x="440" y="855"/>
                </a:lnTo>
                <a:lnTo>
                  <a:pt x="446" y="845"/>
                </a:lnTo>
                <a:lnTo>
                  <a:pt x="449" y="840"/>
                </a:lnTo>
                <a:lnTo>
                  <a:pt x="451" y="835"/>
                </a:lnTo>
                <a:lnTo>
                  <a:pt x="451" y="830"/>
                </a:lnTo>
                <a:lnTo>
                  <a:pt x="449" y="827"/>
                </a:lnTo>
                <a:lnTo>
                  <a:pt x="449" y="827"/>
                </a:lnTo>
                <a:lnTo>
                  <a:pt x="434" y="813"/>
                </a:lnTo>
                <a:lnTo>
                  <a:pt x="427" y="807"/>
                </a:lnTo>
                <a:lnTo>
                  <a:pt x="419" y="802"/>
                </a:lnTo>
                <a:lnTo>
                  <a:pt x="419" y="802"/>
                </a:lnTo>
                <a:lnTo>
                  <a:pt x="411" y="797"/>
                </a:lnTo>
                <a:lnTo>
                  <a:pt x="399" y="790"/>
                </a:lnTo>
                <a:lnTo>
                  <a:pt x="387" y="785"/>
                </a:lnTo>
                <a:lnTo>
                  <a:pt x="381" y="784"/>
                </a:lnTo>
                <a:lnTo>
                  <a:pt x="376" y="784"/>
                </a:lnTo>
                <a:lnTo>
                  <a:pt x="376" y="784"/>
                </a:lnTo>
                <a:lnTo>
                  <a:pt x="348" y="787"/>
                </a:lnTo>
                <a:lnTo>
                  <a:pt x="283" y="755"/>
                </a:lnTo>
                <a:lnTo>
                  <a:pt x="320" y="730"/>
                </a:lnTo>
                <a:lnTo>
                  <a:pt x="320" y="730"/>
                </a:lnTo>
                <a:lnTo>
                  <a:pt x="362" y="746"/>
                </a:lnTo>
                <a:lnTo>
                  <a:pt x="396" y="759"/>
                </a:lnTo>
                <a:lnTo>
                  <a:pt x="411" y="766"/>
                </a:lnTo>
                <a:lnTo>
                  <a:pt x="423" y="774"/>
                </a:lnTo>
                <a:lnTo>
                  <a:pt x="423" y="774"/>
                </a:lnTo>
                <a:lnTo>
                  <a:pt x="502" y="817"/>
                </a:lnTo>
                <a:lnTo>
                  <a:pt x="559" y="849"/>
                </a:lnTo>
                <a:lnTo>
                  <a:pt x="559" y="849"/>
                </a:lnTo>
                <a:lnTo>
                  <a:pt x="520" y="942"/>
                </a:lnTo>
                <a:lnTo>
                  <a:pt x="520" y="942"/>
                </a:lnTo>
                <a:lnTo>
                  <a:pt x="519" y="947"/>
                </a:lnTo>
                <a:lnTo>
                  <a:pt x="519" y="956"/>
                </a:lnTo>
                <a:lnTo>
                  <a:pt x="521" y="964"/>
                </a:lnTo>
                <a:lnTo>
                  <a:pt x="523" y="968"/>
                </a:lnTo>
                <a:lnTo>
                  <a:pt x="524" y="972"/>
                </a:lnTo>
                <a:lnTo>
                  <a:pt x="524" y="972"/>
                </a:lnTo>
                <a:lnTo>
                  <a:pt x="535" y="988"/>
                </a:lnTo>
                <a:lnTo>
                  <a:pt x="542" y="1000"/>
                </a:lnTo>
                <a:lnTo>
                  <a:pt x="542" y="1000"/>
                </a:lnTo>
                <a:lnTo>
                  <a:pt x="550" y="986"/>
                </a:lnTo>
                <a:lnTo>
                  <a:pt x="557" y="972"/>
                </a:lnTo>
                <a:lnTo>
                  <a:pt x="563" y="953"/>
                </a:lnTo>
                <a:lnTo>
                  <a:pt x="563" y="953"/>
                </a:lnTo>
                <a:lnTo>
                  <a:pt x="572" y="927"/>
                </a:lnTo>
                <a:lnTo>
                  <a:pt x="584" y="897"/>
                </a:lnTo>
                <a:lnTo>
                  <a:pt x="599" y="860"/>
                </a:lnTo>
                <a:lnTo>
                  <a:pt x="614" y="867"/>
                </a:lnTo>
                <a:lnTo>
                  <a:pt x="614" y="867"/>
                </a:lnTo>
                <a:lnTo>
                  <a:pt x="621" y="889"/>
                </a:lnTo>
                <a:lnTo>
                  <a:pt x="626" y="908"/>
                </a:lnTo>
                <a:lnTo>
                  <a:pt x="628" y="921"/>
                </a:lnTo>
                <a:lnTo>
                  <a:pt x="628" y="921"/>
                </a:lnTo>
                <a:lnTo>
                  <a:pt x="612" y="1200"/>
                </a:lnTo>
                <a:lnTo>
                  <a:pt x="595" y="1471"/>
                </a:lnTo>
                <a:lnTo>
                  <a:pt x="595" y="1471"/>
                </a:lnTo>
                <a:lnTo>
                  <a:pt x="609" y="1487"/>
                </a:lnTo>
                <a:lnTo>
                  <a:pt x="617" y="1501"/>
                </a:lnTo>
                <a:lnTo>
                  <a:pt x="620" y="1506"/>
                </a:lnTo>
                <a:lnTo>
                  <a:pt x="621" y="1511"/>
                </a:lnTo>
                <a:lnTo>
                  <a:pt x="621" y="1511"/>
                </a:lnTo>
                <a:lnTo>
                  <a:pt x="623" y="1534"/>
                </a:lnTo>
                <a:lnTo>
                  <a:pt x="625" y="1548"/>
                </a:lnTo>
                <a:lnTo>
                  <a:pt x="625" y="1557"/>
                </a:lnTo>
                <a:lnTo>
                  <a:pt x="625" y="1557"/>
                </a:lnTo>
                <a:lnTo>
                  <a:pt x="625" y="1564"/>
                </a:lnTo>
                <a:lnTo>
                  <a:pt x="623" y="1570"/>
                </a:lnTo>
                <a:lnTo>
                  <a:pt x="622" y="1575"/>
                </a:lnTo>
                <a:lnTo>
                  <a:pt x="618" y="1578"/>
                </a:lnTo>
                <a:lnTo>
                  <a:pt x="614" y="1582"/>
                </a:lnTo>
                <a:lnTo>
                  <a:pt x="606" y="1586"/>
                </a:lnTo>
                <a:lnTo>
                  <a:pt x="606" y="1586"/>
                </a:lnTo>
                <a:lnTo>
                  <a:pt x="598" y="1591"/>
                </a:lnTo>
                <a:lnTo>
                  <a:pt x="589" y="1597"/>
                </a:lnTo>
                <a:lnTo>
                  <a:pt x="573" y="1609"/>
                </a:lnTo>
                <a:lnTo>
                  <a:pt x="555" y="1623"/>
                </a:lnTo>
                <a:lnTo>
                  <a:pt x="545" y="1629"/>
                </a:lnTo>
                <a:lnTo>
                  <a:pt x="535" y="1632"/>
                </a:lnTo>
                <a:lnTo>
                  <a:pt x="535" y="1632"/>
                </a:lnTo>
                <a:lnTo>
                  <a:pt x="516" y="1640"/>
                </a:lnTo>
                <a:lnTo>
                  <a:pt x="504" y="1646"/>
                </a:lnTo>
                <a:lnTo>
                  <a:pt x="501" y="1648"/>
                </a:lnTo>
                <a:lnTo>
                  <a:pt x="499" y="1651"/>
                </a:lnTo>
                <a:lnTo>
                  <a:pt x="499" y="1652"/>
                </a:lnTo>
                <a:lnTo>
                  <a:pt x="503" y="1654"/>
                </a:lnTo>
                <a:lnTo>
                  <a:pt x="503" y="1654"/>
                </a:lnTo>
                <a:lnTo>
                  <a:pt x="509" y="1659"/>
                </a:lnTo>
                <a:lnTo>
                  <a:pt x="515" y="1663"/>
                </a:lnTo>
                <a:lnTo>
                  <a:pt x="520" y="1666"/>
                </a:lnTo>
                <a:lnTo>
                  <a:pt x="524" y="1666"/>
                </a:lnTo>
                <a:lnTo>
                  <a:pt x="528" y="1666"/>
                </a:lnTo>
                <a:lnTo>
                  <a:pt x="528" y="1666"/>
                </a:lnTo>
                <a:lnTo>
                  <a:pt x="541" y="1663"/>
                </a:lnTo>
                <a:lnTo>
                  <a:pt x="564" y="1659"/>
                </a:lnTo>
                <a:lnTo>
                  <a:pt x="621" y="1654"/>
                </a:lnTo>
                <a:lnTo>
                  <a:pt x="621" y="1654"/>
                </a:lnTo>
                <a:lnTo>
                  <a:pt x="648" y="1652"/>
                </a:lnTo>
                <a:lnTo>
                  <a:pt x="671" y="1651"/>
                </a:lnTo>
                <a:lnTo>
                  <a:pt x="711" y="1651"/>
                </a:lnTo>
                <a:lnTo>
                  <a:pt x="711" y="1651"/>
                </a:lnTo>
                <a:lnTo>
                  <a:pt x="728" y="1651"/>
                </a:lnTo>
                <a:lnTo>
                  <a:pt x="744" y="1648"/>
                </a:lnTo>
                <a:lnTo>
                  <a:pt x="751" y="1646"/>
                </a:lnTo>
                <a:lnTo>
                  <a:pt x="757" y="1643"/>
                </a:lnTo>
                <a:lnTo>
                  <a:pt x="760" y="1641"/>
                </a:lnTo>
                <a:lnTo>
                  <a:pt x="761" y="1639"/>
                </a:lnTo>
                <a:lnTo>
                  <a:pt x="761" y="1636"/>
                </a:lnTo>
                <a:lnTo>
                  <a:pt x="761" y="1636"/>
                </a:lnTo>
                <a:lnTo>
                  <a:pt x="757" y="1614"/>
                </a:lnTo>
                <a:lnTo>
                  <a:pt x="755" y="1599"/>
                </a:lnTo>
                <a:lnTo>
                  <a:pt x="750" y="1582"/>
                </a:lnTo>
                <a:lnTo>
                  <a:pt x="750" y="1582"/>
                </a:lnTo>
                <a:lnTo>
                  <a:pt x="741" y="1553"/>
                </a:lnTo>
                <a:lnTo>
                  <a:pt x="740" y="1541"/>
                </a:lnTo>
                <a:lnTo>
                  <a:pt x="739" y="1528"/>
                </a:lnTo>
                <a:lnTo>
                  <a:pt x="739" y="1528"/>
                </a:lnTo>
                <a:lnTo>
                  <a:pt x="740" y="1522"/>
                </a:lnTo>
                <a:lnTo>
                  <a:pt x="741" y="1517"/>
                </a:lnTo>
                <a:lnTo>
                  <a:pt x="743" y="1512"/>
                </a:lnTo>
                <a:lnTo>
                  <a:pt x="745" y="1508"/>
                </a:lnTo>
                <a:lnTo>
                  <a:pt x="751" y="1502"/>
                </a:lnTo>
                <a:lnTo>
                  <a:pt x="757" y="1500"/>
                </a:lnTo>
                <a:lnTo>
                  <a:pt x="757" y="1500"/>
                </a:lnTo>
                <a:lnTo>
                  <a:pt x="793" y="1489"/>
                </a:lnTo>
                <a:lnTo>
                  <a:pt x="793" y="1489"/>
                </a:lnTo>
                <a:lnTo>
                  <a:pt x="799" y="1285"/>
                </a:lnTo>
                <a:lnTo>
                  <a:pt x="803" y="1145"/>
                </a:lnTo>
                <a:lnTo>
                  <a:pt x="804" y="1078"/>
                </a:lnTo>
                <a:lnTo>
                  <a:pt x="804" y="1078"/>
                </a:lnTo>
                <a:lnTo>
                  <a:pt x="805" y="1073"/>
                </a:lnTo>
                <a:lnTo>
                  <a:pt x="813" y="1064"/>
                </a:lnTo>
                <a:lnTo>
                  <a:pt x="832" y="1032"/>
                </a:lnTo>
                <a:lnTo>
                  <a:pt x="852" y="999"/>
                </a:lnTo>
                <a:lnTo>
                  <a:pt x="858" y="985"/>
                </a:lnTo>
                <a:lnTo>
                  <a:pt x="862" y="978"/>
                </a:lnTo>
                <a:lnTo>
                  <a:pt x="862" y="978"/>
                </a:lnTo>
                <a:lnTo>
                  <a:pt x="863" y="974"/>
                </a:lnTo>
                <a:lnTo>
                  <a:pt x="867" y="965"/>
                </a:lnTo>
                <a:lnTo>
                  <a:pt x="881" y="937"/>
                </a:lnTo>
                <a:lnTo>
                  <a:pt x="924" y="856"/>
                </a:lnTo>
                <a:lnTo>
                  <a:pt x="987" y="741"/>
                </a:lnTo>
                <a:lnTo>
                  <a:pt x="987" y="741"/>
                </a:lnTo>
                <a:lnTo>
                  <a:pt x="1060" y="683"/>
                </a:lnTo>
                <a:lnTo>
                  <a:pt x="1221" y="553"/>
                </a:lnTo>
                <a:lnTo>
                  <a:pt x="1308" y="483"/>
                </a:lnTo>
                <a:lnTo>
                  <a:pt x="1384" y="419"/>
                </a:lnTo>
                <a:lnTo>
                  <a:pt x="1439" y="372"/>
                </a:lnTo>
                <a:lnTo>
                  <a:pt x="1457" y="357"/>
                </a:lnTo>
                <a:lnTo>
                  <a:pt x="1464" y="349"/>
                </a:lnTo>
                <a:lnTo>
                  <a:pt x="1464" y="349"/>
                </a:lnTo>
                <a:lnTo>
                  <a:pt x="1479" y="322"/>
                </a:lnTo>
                <a:lnTo>
                  <a:pt x="1497" y="284"/>
                </a:lnTo>
                <a:lnTo>
                  <a:pt x="1522" y="233"/>
                </a:lnTo>
                <a:lnTo>
                  <a:pt x="1522" y="233"/>
                </a:lnTo>
                <a:lnTo>
                  <a:pt x="1529" y="221"/>
                </a:lnTo>
                <a:lnTo>
                  <a:pt x="1534" y="211"/>
                </a:lnTo>
                <a:lnTo>
                  <a:pt x="1535" y="208"/>
                </a:lnTo>
                <a:lnTo>
                  <a:pt x="1535" y="205"/>
                </a:lnTo>
                <a:lnTo>
                  <a:pt x="1535" y="205"/>
                </a:lnTo>
                <a:lnTo>
                  <a:pt x="1536" y="204"/>
                </a:lnTo>
                <a:lnTo>
                  <a:pt x="1540" y="203"/>
                </a:lnTo>
                <a:lnTo>
                  <a:pt x="1554" y="199"/>
                </a:lnTo>
                <a:lnTo>
                  <a:pt x="1595" y="190"/>
                </a:lnTo>
                <a:lnTo>
                  <a:pt x="1619" y="183"/>
                </a:lnTo>
                <a:lnTo>
                  <a:pt x="1642" y="176"/>
                </a:lnTo>
                <a:lnTo>
                  <a:pt x="1652" y="171"/>
                </a:lnTo>
                <a:lnTo>
                  <a:pt x="1661" y="166"/>
                </a:lnTo>
                <a:lnTo>
                  <a:pt x="1667" y="161"/>
                </a:lnTo>
                <a:lnTo>
                  <a:pt x="1672" y="155"/>
                </a:lnTo>
                <a:lnTo>
                  <a:pt x="1672" y="155"/>
                </a:lnTo>
                <a:lnTo>
                  <a:pt x="1679" y="142"/>
                </a:lnTo>
                <a:lnTo>
                  <a:pt x="1685" y="133"/>
                </a:lnTo>
                <a:lnTo>
                  <a:pt x="1694" y="112"/>
                </a:lnTo>
                <a:lnTo>
                  <a:pt x="1701" y="92"/>
                </a:lnTo>
                <a:lnTo>
                  <a:pt x="1706" y="82"/>
                </a:lnTo>
                <a:lnTo>
                  <a:pt x="1712" y="72"/>
                </a:lnTo>
                <a:lnTo>
                  <a:pt x="1712" y="72"/>
                </a:lnTo>
                <a:lnTo>
                  <a:pt x="1720" y="61"/>
                </a:lnTo>
                <a:lnTo>
                  <a:pt x="1728" y="53"/>
                </a:lnTo>
                <a:lnTo>
                  <a:pt x="1745" y="38"/>
                </a:lnTo>
                <a:lnTo>
                  <a:pt x="1752" y="32"/>
                </a:lnTo>
                <a:lnTo>
                  <a:pt x="1754" y="29"/>
                </a:lnTo>
                <a:lnTo>
                  <a:pt x="1755" y="26"/>
                </a:lnTo>
                <a:lnTo>
                  <a:pt x="1755" y="23"/>
                </a:lnTo>
                <a:lnTo>
                  <a:pt x="1754" y="21"/>
                </a:lnTo>
                <a:lnTo>
                  <a:pt x="1752" y="17"/>
                </a:lnTo>
                <a:lnTo>
                  <a:pt x="1748" y="15"/>
                </a:lnTo>
                <a:lnTo>
                  <a:pt x="1748" y="15"/>
                </a:lnTo>
                <a:lnTo>
                  <a:pt x="1738" y="9"/>
                </a:lnTo>
                <a:lnTo>
                  <a:pt x="1729" y="5"/>
                </a:lnTo>
                <a:lnTo>
                  <a:pt x="1722" y="2"/>
                </a:lnTo>
                <a:lnTo>
                  <a:pt x="1715" y="1"/>
                </a:lnTo>
                <a:lnTo>
                  <a:pt x="1705" y="0"/>
                </a:lnTo>
                <a:lnTo>
                  <a:pt x="1701" y="0"/>
                </a:lnTo>
                <a:lnTo>
                  <a:pt x="1675" y="0"/>
                </a:lnTo>
                <a:lnTo>
                  <a:pt x="1675" y="0"/>
                </a:lnTo>
                <a:lnTo>
                  <a:pt x="1667" y="0"/>
                </a:lnTo>
                <a:lnTo>
                  <a:pt x="1661" y="1"/>
                </a:lnTo>
                <a:lnTo>
                  <a:pt x="1647" y="7"/>
                </a:lnTo>
                <a:lnTo>
                  <a:pt x="1647" y="7"/>
                </a:lnTo>
                <a:lnTo>
                  <a:pt x="1637" y="11"/>
                </a:lnTo>
                <a:lnTo>
                  <a:pt x="1625" y="17"/>
                </a:lnTo>
                <a:lnTo>
                  <a:pt x="1619" y="22"/>
                </a:lnTo>
                <a:lnTo>
                  <a:pt x="1611" y="28"/>
                </a:lnTo>
                <a:lnTo>
                  <a:pt x="1604" y="37"/>
                </a:lnTo>
                <a:lnTo>
                  <a:pt x="1597" y="47"/>
                </a:lnTo>
                <a:lnTo>
                  <a:pt x="1597" y="47"/>
                </a:lnTo>
                <a:lnTo>
                  <a:pt x="1591" y="58"/>
                </a:lnTo>
                <a:lnTo>
                  <a:pt x="1586" y="66"/>
                </a:lnTo>
                <a:lnTo>
                  <a:pt x="1581" y="81"/>
                </a:lnTo>
                <a:lnTo>
                  <a:pt x="1578" y="86"/>
                </a:lnTo>
                <a:lnTo>
                  <a:pt x="1576" y="91"/>
                </a:lnTo>
                <a:lnTo>
                  <a:pt x="1571" y="96"/>
                </a:lnTo>
                <a:lnTo>
                  <a:pt x="1565" y="101"/>
                </a:lnTo>
                <a:lnTo>
                  <a:pt x="1565" y="101"/>
                </a:lnTo>
                <a:lnTo>
                  <a:pt x="1550" y="109"/>
                </a:lnTo>
                <a:lnTo>
                  <a:pt x="1540" y="117"/>
                </a:lnTo>
                <a:lnTo>
                  <a:pt x="1533" y="123"/>
                </a:lnTo>
                <a:lnTo>
                  <a:pt x="1533" y="123"/>
                </a:lnTo>
                <a:lnTo>
                  <a:pt x="1519" y="117"/>
                </a:lnTo>
                <a:lnTo>
                  <a:pt x="1489" y="106"/>
                </a:lnTo>
                <a:lnTo>
                  <a:pt x="1470" y="101"/>
                </a:lnTo>
                <a:lnTo>
                  <a:pt x="1454" y="97"/>
                </a:lnTo>
                <a:lnTo>
                  <a:pt x="1441" y="95"/>
                </a:lnTo>
                <a:lnTo>
                  <a:pt x="1436" y="96"/>
                </a:lnTo>
                <a:lnTo>
                  <a:pt x="1432" y="97"/>
                </a:lnTo>
                <a:lnTo>
                  <a:pt x="1432" y="97"/>
                </a:lnTo>
                <a:lnTo>
                  <a:pt x="1422" y="104"/>
                </a:lnTo>
                <a:lnTo>
                  <a:pt x="1417" y="110"/>
                </a:lnTo>
                <a:lnTo>
                  <a:pt x="1415" y="118"/>
                </a:lnTo>
                <a:lnTo>
                  <a:pt x="1410" y="129"/>
                </a:lnTo>
                <a:lnTo>
                  <a:pt x="1410" y="129"/>
                </a:lnTo>
                <a:lnTo>
                  <a:pt x="1407" y="134"/>
                </a:lnTo>
                <a:lnTo>
                  <a:pt x="1403" y="139"/>
                </a:lnTo>
                <a:lnTo>
                  <a:pt x="1388" y="152"/>
                </a:lnTo>
                <a:lnTo>
                  <a:pt x="1368" y="169"/>
                </a:lnTo>
                <a:lnTo>
                  <a:pt x="1345" y="188"/>
                </a:lnTo>
                <a:lnTo>
                  <a:pt x="1298" y="223"/>
                </a:lnTo>
                <a:lnTo>
                  <a:pt x="1267" y="248"/>
                </a:lnTo>
                <a:lnTo>
                  <a:pt x="1267" y="248"/>
                </a:lnTo>
                <a:lnTo>
                  <a:pt x="1240" y="269"/>
                </a:lnTo>
                <a:lnTo>
                  <a:pt x="1203" y="296"/>
                </a:lnTo>
                <a:lnTo>
                  <a:pt x="1144" y="338"/>
                </a:lnTo>
                <a:lnTo>
                  <a:pt x="1144" y="338"/>
                </a:lnTo>
                <a:lnTo>
                  <a:pt x="1124" y="351"/>
                </a:lnTo>
                <a:lnTo>
                  <a:pt x="1092" y="370"/>
                </a:lnTo>
                <a:lnTo>
                  <a:pt x="1044" y="395"/>
                </a:lnTo>
                <a:lnTo>
                  <a:pt x="1044" y="395"/>
                </a:lnTo>
                <a:lnTo>
                  <a:pt x="972" y="435"/>
                </a:lnTo>
                <a:lnTo>
                  <a:pt x="922" y="461"/>
                </a:lnTo>
                <a:lnTo>
                  <a:pt x="890" y="472"/>
                </a:lnTo>
                <a:lnTo>
                  <a:pt x="890" y="472"/>
                </a:lnTo>
                <a:lnTo>
                  <a:pt x="872" y="474"/>
                </a:lnTo>
                <a:lnTo>
                  <a:pt x="836" y="479"/>
                </a:lnTo>
                <a:lnTo>
                  <a:pt x="786" y="485"/>
                </a:lnTo>
                <a:lnTo>
                  <a:pt x="757" y="481"/>
                </a:lnTo>
                <a:lnTo>
                  <a:pt x="757" y="481"/>
                </a:lnTo>
                <a:lnTo>
                  <a:pt x="915" y="421"/>
                </a:lnTo>
                <a:lnTo>
                  <a:pt x="915" y="421"/>
                </a:lnTo>
                <a:lnTo>
                  <a:pt x="927" y="414"/>
                </a:lnTo>
                <a:lnTo>
                  <a:pt x="943" y="402"/>
                </a:lnTo>
                <a:lnTo>
                  <a:pt x="952" y="394"/>
                </a:lnTo>
                <a:lnTo>
                  <a:pt x="958" y="388"/>
                </a:lnTo>
                <a:lnTo>
                  <a:pt x="961" y="382"/>
                </a:lnTo>
                <a:lnTo>
                  <a:pt x="961" y="379"/>
                </a:lnTo>
                <a:lnTo>
                  <a:pt x="961" y="377"/>
                </a:lnTo>
                <a:lnTo>
                  <a:pt x="961" y="377"/>
                </a:lnTo>
                <a:lnTo>
                  <a:pt x="956" y="364"/>
                </a:lnTo>
                <a:lnTo>
                  <a:pt x="954" y="356"/>
                </a:lnTo>
                <a:lnTo>
                  <a:pt x="954" y="356"/>
                </a:lnTo>
                <a:lnTo>
                  <a:pt x="970" y="361"/>
                </a:lnTo>
                <a:lnTo>
                  <a:pt x="982" y="365"/>
                </a:lnTo>
                <a:lnTo>
                  <a:pt x="995" y="367"/>
                </a:lnTo>
                <a:lnTo>
                  <a:pt x="995" y="367"/>
                </a:lnTo>
                <a:lnTo>
                  <a:pt x="1004" y="367"/>
                </a:lnTo>
                <a:lnTo>
                  <a:pt x="1015" y="366"/>
                </a:lnTo>
                <a:lnTo>
                  <a:pt x="1026" y="364"/>
                </a:lnTo>
                <a:lnTo>
                  <a:pt x="1026" y="364"/>
                </a:lnTo>
                <a:lnTo>
                  <a:pt x="1030" y="361"/>
                </a:lnTo>
                <a:lnTo>
                  <a:pt x="1040" y="355"/>
                </a:lnTo>
                <a:lnTo>
                  <a:pt x="1044" y="350"/>
                </a:lnTo>
                <a:lnTo>
                  <a:pt x="1049" y="345"/>
                </a:lnTo>
                <a:lnTo>
                  <a:pt x="1051" y="339"/>
                </a:lnTo>
                <a:lnTo>
                  <a:pt x="1051" y="330"/>
                </a:lnTo>
                <a:lnTo>
                  <a:pt x="1051" y="330"/>
                </a:lnTo>
                <a:lnTo>
                  <a:pt x="1050" y="323"/>
                </a:lnTo>
                <a:lnTo>
                  <a:pt x="1049" y="316"/>
                </a:lnTo>
                <a:lnTo>
                  <a:pt x="1042" y="303"/>
                </a:lnTo>
                <a:lnTo>
                  <a:pt x="1036" y="294"/>
                </a:lnTo>
                <a:lnTo>
                  <a:pt x="1030" y="287"/>
                </a:lnTo>
                <a:lnTo>
                  <a:pt x="1030" y="287"/>
                </a:lnTo>
                <a:lnTo>
                  <a:pt x="1004" y="270"/>
                </a:lnTo>
                <a:lnTo>
                  <a:pt x="1004" y="270"/>
                </a:lnTo>
                <a:lnTo>
                  <a:pt x="993" y="269"/>
                </a:lnTo>
                <a:lnTo>
                  <a:pt x="983" y="269"/>
                </a:lnTo>
                <a:lnTo>
                  <a:pt x="976" y="270"/>
                </a:lnTo>
                <a:lnTo>
                  <a:pt x="976" y="270"/>
                </a:lnTo>
                <a:lnTo>
                  <a:pt x="967" y="274"/>
                </a:lnTo>
                <a:lnTo>
                  <a:pt x="958" y="279"/>
                </a:lnTo>
                <a:lnTo>
                  <a:pt x="944" y="287"/>
                </a:lnTo>
                <a:lnTo>
                  <a:pt x="937" y="266"/>
                </a:lnTo>
                <a:lnTo>
                  <a:pt x="890" y="266"/>
                </a:lnTo>
                <a:lnTo>
                  <a:pt x="890" y="266"/>
                </a:lnTo>
                <a:lnTo>
                  <a:pt x="877" y="273"/>
                </a:lnTo>
                <a:lnTo>
                  <a:pt x="865" y="278"/>
                </a:lnTo>
                <a:lnTo>
                  <a:pt x="858" y="280"/>
                </a:lnTo>
                <a:lnTo>
                  <a:pt x="858" y="280"/>
                </a:lnTo>
                <a:lnTo>
                  <a:pt x="842" y="286"/>
                </a:lnTo>
                <a:lnTo>
                  <a:pt x="832" y="290"/>
                </a:lnTo>
                <a:lnTo>
                  <a:pt x="825" y="295"/>
                </a:lnTo>
                <a:lnTo>
                  <a:pt x="825" y="295"/>
                </a:lnTo>
                <a:lnTo>
                  <a:pt x="821" y="297"/>
                </a:lnTo>
                <a:lnTo>
                  <a:pt x="816" y="300"/>
                </a:lnTo>
                <a:lnTo>
                  <a:pt x="803" y="305"/>
                </a:lnTo>
                <a:lnTo>
                  <a:pt x="789" y="308"/>
                </a:lnTo>
                <a:lnTo>
                  <a:pt x="782" y="309"/>
                </a:lnTo>
                <a:lnTo>
                  <a:pt x="782" y="309"/>
                </a:lnTo>
                <a:lnTo>
                  <a:pt x="757" y="306"/>
                </a:lnTo>
                <a:lnTo>
                  <a:pt x="734" y="305"/>
                </a:lnTo>
                <a:lnTo>
                  <a:pt x="707" y="302"/>
                </a:lnTo>
                <a:lnTo>
                  <a:pt x="707" y="302"/>
                </a:lnTo>
                <a:lnTo>
                  <a:pt x="680" y="301"/>
                </a:lnTo>
                <a:lnTo>
                  <a:pt x="657" y="301"/>
                </a:lnTo>
                <a:lnTo>
                  <a:pt x="625" y="302"/>
                </a:lnTo>
                <a:lnTo>
                  <a:pt x="585" y="302"/>
                </a:lnTo>
                <a:lnTo>
                  <a:pt x="556" y="302"/>
                </a:lnTo>
                <a:lnTo>
                  <a:pt x="520" y="306"/>
                </a:lnTo>
                <a:lnTo>
                  <a:pt x="520" y="306"/>
                </a:lnTo>
                <a:lnTo>
                  <a:pt x="503" y="313"/>
                </a:lnTo>
                <a:lnTo>
                  <a:pt x="489" y="318"/>
                </a:lnTo>
                <a:lnTo>
                  <a:pt x="485" y="321"/>
                </a:lnTo>
                <a:lnTo>
                  <a:pt x="481" y="321"/>
                </a:lnTo>
                <a:lnTo>
                  <a:pt x="481" y="321"/>
                </a:lnTo>
                <a:lnTo>
                  <a:pt x="477" y="321"/>
                </a:lnTo>
                <a:lnTo>
                  <a:pt x="471" y="325"/>
                </a:lnTo>
                <a:lnTo>
                  <a:pt x="455" y="338"/>
                </a:lnTo>
                <a:lnTo>
                  <a:pt x="439" y="351"/>
                </a:lnTo>
                <a:lnTo>
                  <a:pt x="430" y="360"/>
                </a:lnTo>
                <a:lnTo>
                  <a:pt x="430" y="360"/>
                </a:lnTo>
                <a:lnTo>
                  <a:pt x="429" y="361"/>
                </a:lnTo>
                <a:lnTo>
                  <a:pt x="428" y="361"/>
                </a:lnTo>
                <a:lnTo>
                  <a:pt x="426" y="360"/>
                </a:lnTo>
                <a:lnTo>
                  <a:pt x="422" y="357"/>
                </a:lnTo>
                <a:lnTo>
                  <a:pt x="419" y="352"/>
                </a:lnTo>
                <a:lnTo>
                  <a:pt x="419" y="352"/>
                </a:lnTo>
                <a:lnTo>
                  <a:pt x="417" y="330"/>
                </a:lnTo>
                <a:lnTo>
                  <a:pt x="416" y="317"/>
                </a:lnTo>
                <a:lnTo>
                  <a:pt x="417" y="309"/>
                </a:lnTo>
                <a:lnTo>
                  <a:pt x="417" y="309"/>
                </a:lnTo>
                <a:lnTo>
                  <a:pt x="423" y="295"/>
                </a:lnTo>
                <a:lnTo>
                  <a:pt x="427" y="286"/>
                </a:lnTo>
                <a:lnTo>
                  <a:pt x="427" y="282"/>
                </a:lnTo>
                <a:lnTo>
                  <a:pt x="427" y="280"/>
                </a:lnTo>
                <a:lnTo>
                  <a:pt x="427" y="280"/>
                </a:lnTo>
                <a:lnTo>
                  <a:pt x="423" y="276"/>
                </a:lnTo>
                <a:lnTo>
                  <a:pt x="416" y="271"/>
                </a:lnTo>
                <a:lnTo>
                  <a:pt x="408" y="268"/>
                </a:lnTo>
                <a:lnTo>
                  <a:pt x="402" y="266"/>
                </a:lnTo>
                <a:lnTo>
                  <a:pt x="402" y="266"/>
                </a:lnTo>
                <a:lnTo>
                  <a:pt x="396" y="265"/>
                </a:lnTo>
                <a:lnTo>
                  <a:pt x="386" y="264"/>
                </a:lnTo>
                <a:lnTo>
                  <a:pt x="381" y="263"/>
                </a:lnTo>
                <a:lnTo>
                  <a:pt x="378" y="260"/>
                </a:lnTo>
                <a:lnTo>
                  <a:pt x="375" y="257"/>
                </a:lnTo>
                <a:lnTo>
                  <a:pt x="373" y="252"/>
                </a:lnTo>
                <a:lnTo>
                  <a:pt x="373" y="252"/>
                </a:lnTo>
                <a:lnTo>
                  <a:pt x="373" y="239"/>
                </a:lnTo>
                <a:lnTo>
                  <a:pt x="373" y="225"/>
                </a:lnTo>
                <a:lnTo>
                  <a:pt x="371" y="214"/>
                </a:lnTo>
                <a:lnTo>
                  <a:pt x="370" y="210"/>
                </a:lnTo>
                <a:lnTo>
                  <a:pt x="370" y="209"/>
                </a:lnTo>
                <a:lnTo>
                  <a:pt x="370" y="209"/>
                </a:lnTo>
                <a:lnTo>
                  <a:pt x="365" y="208"/>
                </a:lnTo>
                <a:lnTo>
                  <a:pt x="358" y="205"/>
                </a:lnTo>
                <a:lnTo>
                  <a:pt x="348" y="201"/>
                </a:lnTo>
                <a:lnTo>
                  <a:pt x="363" y="162"/>
                </a:lnTo>
                <a:lnTo>
                  <a:pt x="348" y="176"/>
                </a:lnTo>
                <a:lnTo>
                  <a:pt x="341" y="147"/>
                </a:lnTo>
                <a:lnTo>
                  <a:pt x="330" y="169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A96EA8E3-2BB6-4FC3-BC1C-31C79F5225E0}"/>
              </a:ext>
            </a:extLst>
          </p:cNvPr>
          <p:cNvSpPr/>
          <p:nvPr/>
        </p:nvSpPr>
        <p:spPr bwMode="auto">
          <a:xfrm>
            <a:off x="294802" y="6168135"/>
            <a:ext cx="5339443" cy="3499158"/>
          </a:xfrm>
          <a:prstGeom prst="roundRect">
            <a:avLst>
              <a:gd name="adj" fmla="val 4307"/>
            </a:avLst>
          </a:prstGeom>
          <a:solidFill>
            <a:srgbClr val="FFFF00">
              <a:alpha val="50196"/>
            </a:srgbClr>
          </a:solidFill>
          <a:ln w="9525">
            <a:solidFill>
              <a:srgbClr val="FFC0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24AF5E27-27BA-495C-9E6E-9A5856B51442}"/>
              </a:ext>
            </a:extLst>
          </p:cNvPr>
          <p:cNvSpPr>
            <a:spLocks/>
          </p:cNvSpPr>
          <p:nvPr/>
        </p:nvSpPr>
        <p:spPr bwMode="auto">
          <a:xfrm>
            <a:off x="367983" y="295324"/>
            <a:ext cx="1795185" cy="4358190"/>
          </a:xfrm>
          <a:custGeom>
            <a:avLst/>
            <a:gdLst>
              <a:gd name="T0" fmla="*/ 272 w 664"/>
              <a:gd name="T1" fmla="*/ 202 h 1612"/>
              <a:gd name="T2" fmla="*/ 279 w 664"/>
              <a:gd name="T3" fmla="*/ 255 h 1612"/>
              <a:gd name="T4" fmla="*/ 288 w 664"/>
              <a:gd name="T5" fmla="*/ 268 h 1612"/>
              <a:gd name="T6" fmla="*/ 268 w 664"/>
              <a:gd name="T7" fmla="*/ 312 h 1612"/>
              <a:gd name="T8" fmla="*/ 82 w 664"/>
              <a:gd name="T9" fmla="*/ 568 h 1612"/>
              <a:gd name="T10" fmla="*/ 22 w 664"/>
              <a:gd name="T11" fmla="*/ 654 h 1612"/>
              <a:gd name="T12" fmla="*/ 18 w 664"/>
              <a:gd name="T13" fmla="*/ 677 h 1612"/>
              <a:gd name="T14" fmla="*/ 2 w 664"/>
              <a:gd name="T15" fmla="*/ 723 h 1612"/>
              <a:gd name="T16" fmla="*/ 32 w 664"/>
              <a:gd name="T17" fmla="*/ 756 h 1612"/>
              <a:gd name="T18" fmla="*/ 65 w 664"/>
              <a:gd name="T19" fmla="*/ 740 h 1612"/>
              <a:gd name="T20" fmla="*/ 79 w 664"/>
              <a:gd name="T21" fmla="*/ 736 h 1612"/>
              <a:gd name="T22" fmla="*/ 90 w 664"/>
              <a:gd name="T23" fmla="*/ 675 h 1612"/>
              <a:gd name="T24" fmla="*/ 127 w 664"/>
              <a:gd name="T25" fmla="*/ 667 h 1612"/>
              <a:gd name="T26" fmla="*/ 175 w 664"/>
              <a:gd name="T27" fmla="*/ 645 h 1612"/>
              <a:gd name="T28" fmla="*/ 222 w 664"/>
              <a:gd name="T29" fmla="*/ 672 h 1612"/>
              <a:gd name="T30" fmla="*/ 215 w 664"/>
              <a:gd name="T31" fmla="*/ 787 h 1612"/>
              <a:gd name="T32" fmla="*/ 203 w 664"/>
              <a:gd name="T33" fmla="*/ 928 h 1612"/>
              <a:gd name="T34" fmla="*/ 323 w 664"/>
              <a:gd name="T35" fmla="*/ 1151 h 1612"/>
              <a:gd name="T36" fmla="*/ 224 w 664"/>
              <a:gd name="T37" fmla="*/ 1187 h 1612"/>
              <a:gd name="T38" fmla="*/ 230 w 664"/>
              <a:gd name="T39" fmla="*/ 1224 h 1612"/>
              <a:gd name="T40" fmla="*/ 311 w 664"/>
              <a:gd name="T41" fmla="*/ 1302 h 1612"/>
              <a:gd name="T42" fmla="*/ 268 w 664"/>
              <a:gd name="T43" fmla="*/ 1458 h 1612"/>
              <a:gd name="T44" fmla="*/ 264 w 664"/>
              <a:gd name="T45" fmla="*/ 1551 h 1612"/>
              <a:gd name="T46" fmla="*/ 254 w 664"/>
              <a:gd name="T47" fmla="*/ 1590 h 1612"/>
              <a:gd name="T48" fmla="*/ 345 w 664"/>
              <a:gd name="T49" fmla="*/ 1605 h 1612"/>
              <a:gd name="T50" fmla="*/ 452 w 664"/>
              <a:gd name="T51" fmla="*/ 1608 h 1612"/>
              <a:gd name="T52" fmla="*/ 434 w 664"/>
              <a:gd name="T53" fmla="*/ 1585 h 1612"/>
              <a:gd name="T54" fmla="*/ 369 w 664"/>
              <a:gd name="T55" fmla="*/ 1549 h 1612"/>
              <a:gd name="T56" fmla="*/ 361 w 664"/>
              <a:gd name="T57" fmla="*/ 1512 h 1612"/>
              <a:gd name="T58" fmla="*/ 467 w 664"/>
              <a:gd name="T59" fmla="*/ 1384 h 1612"/>
              <a:gd name="T60" fmla="*/ 520 w 664"/>
              <a:gd name="T61" fmla="*/ 1236 h 1612"/>
              <a:gd name="T62" fmla="*/ 640 w 664"/>
              <a:gd name="T63" fmla="*/ 1108 h 1612"/>
              <a:gd name="T64" fmla="*/ 611 w 664"/>
              <a:gd name="T65" fmla="*/ 1011 h 1612"/>
              <a:gd name="T66" fmla="*/ 584 w 664"/>
              <a:gd name="T67" fmla="*/ 989 h 1612"/>
              <a:gd name="T68" fmla="*/ 559 w 664"/>
              <a:gd name="T69" fmla="*/ 936 h 1612"/>
              <a:gd name="T70" fmla="*/ 506 w 664"/>
              <a:gd name="T71" fmla="*/ 849 h 1612"/>
              <a:gd name="T72" fmla="*/ 597 w 664"/>
              <a:gd name="T73" fmla="*/ 930 h 1612"/>
              <a:gd name="T74" fmla="*/ 661 w 664"/>
              <a:gd name="T75" fmla="*/ 962 h 1612"/>
              <a:gd name="T76" fmla="*/ 600 w 664"/>
              <a:gd name="T77" fmla="*/ 876 h 1612"/>
              <a:gd name="T78" fmla="*/ 493 w 664"/>
              <a:gd name="T79" fmla="*/ 800 h 1612"/>
              <a:gd name="T80" fmla="*/ 508 w 664"/>
              <a:gd name="T81" fmla="*/ 627 h 1612"/>
              <a:gd name="T82" fmla="*/ 501 w 664"/>
              <a:gd name="T83" fmla="*/ 435 h 1612"/>
              <a:gd name="T84" fmla="*/ 532 w 664"/>
              <a:gd name="T85" fmla="*/ 384 h 1612"/>
              <a:gd name="T86" fmla="*/ 579 w 664"/>
              <a:gd name="T87" fmla="*/ 245 h 1612"/>
              <a:gd name="T88" fmla="*/ 575 w 664"/>
              <a:gd name="T89" fmla="*/ 90 h 1612"/>
              <a:gd name="T90" fmla="*/ 570 w 664"/>
              <a:gd name="T91" fmla="*/ 23 h 1612"/>
              <a:gd name="T92" fmla="*/ 528 w 664"/>
              <a:gd name="T93" fmla="*/ 2 h 1612"/>
              <a:gd name="T94" fmla="*/ 492 w 664"/>
              <a:gd name="T95" fmla="*/ 7 h 1612"/>
              <a:gd name="T96" fmla="*/ 484 w 664"/>
              <a:gd name="T97" fmla="*/ 23 h 1612"/>
              <a:gd name="T98" fmla="*/ 483 w 664"/>
              <a:gd name="T99" fmla="*/ 61 h 1612"/>
              <a:gd name="T100" fmla="*/ 496 w 664"/>
              <a:gd name="T101" fmla="*/ 136 h 1612"/>
              <a:gd name="T102" fmla="*/ 469 w 664"/>
              <a:gd name="T103" fmla="*/ 273 h 1612"/>
              <a:gd name="T104" fmla="*/ 463 w 664"/>
              <a:gd name="T105" fmla="*/ 240 h 1612"/>
              <a:gd name="T106" fmla="*/ 466 w 664"/>
              <a:gd name="T107" fmla="*/ 209 h 1612"/>
              <a:gd name="T108" fmla="*/ 446 w 664"/>
              <a:gd name="T109" fmla="*/ 112 h 1612"/>
              <a:gd name="T110" fmla="*/ 415 w 664"/>
              <a:gd name="T111" fmla="*/ 82 h 1612"/>
              <a:gd name="T112" fmla="*/ 333 w 664"/>
              <a:gd name="T113" fmla="*/ 85 h 1612"/>
              <a:gd name="T114" fmla="*/ 302 w 664"/>
              <a:gd name="T115" fmla="*/ 116 h 1612"/>
              <a:gd name="T116" fmla="*/ 290 w 664"/>
              <a:gd name="T117" fmla="*/ 154 h 1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64" h="1612">
                <a:moveTo>
                  <a:pt x="281" y="197"/>
                </a:moveTo>
                <a:lnTo>
                  <a:pt x="281" y="197"/>
                </a:lnTo>
                <a:lnTo>
                  <a:pt x="280" y="196"/>
                </a:lnTo>
                <a:lnTo>
                  <a:pt x="278" y="195"/>
                </a:lnTo>
                <a:lnTo>
                  <a:pt x="277" y="195"/>
                </a:lnTo>
                <a:lnTo>
                  <a:pt x="274" y="196"/>
                </a:lnTo>
                <a:lnTo>
                  <a:pt x="273" y="198"/>
                </a:lnTo>
                <a:lnTo>
                  <a:pt x="272" y="202"/>
                </a:lnTo>
                <a:lnTo>
                  <a:pt x="272" y="202"/>
                </a:lnTo>
                <a:lnTo>
                  <a:pt x="272" y="207"/>
                </a:lnTo>
                <a:lnTo>
                  <a:pt x="270" y="213"/>
                </a:lnTo>
                <a:lnTo>
                  <a:pt x="272" y="228"/>
                </a:lnTo>
                <a:lnTo>
                  <a:pt x="274" y="245"/>
                </a:lnTo>
                <a:lnTo>
                  <a:pt x="274" y="245"/>
                </a:lnTo>
                <a:lnTo>
                  <a:pt x="277" y="250"/>
                </a:lnTo>
                <a:lnTo>
                  <a:pt x="279" y="255"/>
                </a:lnTo>
                <a:lnTo>
                  <a:pt x="281" y="258"/>
                </a:lnTo>
                <a:lnTo>
                  <a:pt x="281" y="258"/>
                </a:lnTo>
                <a:lnTo>
                  <a:pt x="283" y="258"/>
                </a:lnTo>
                <a:lnTo>
                  <a:pt x="285" y="258"/>
                </a:lnTo>
                <a:lnTo>
                  <a:pt x="288" y="258"/>
                </a:lnTo>
                <a:lnTo>
                  <a:pt x="289" y="258"/>
                </a:lnTo>
                <a:lnTo>
                  <a:pt x="289" y="260"/>
                </a:lnTo>
                <a:lnTo>
                  <a:pt x="288" y="268"/>
                </a:lnTo>
                <a:lnTo>
                  <a:pt x="288" y="268"/>
                </a:lnTo>
                <a:lnTo>
                  <a:pt x="285" y="283"/>
                </a:lnTo>
                <a:lnTo>
                  <a:pt x="284" y="289"/>
                </a:lnTo>
                <a:lnTo>
                  <a:pt x="284" y="289"/>
                </a:lnTo>
                <a:lnTo>
                  <a:pt x="283" y="300"/>
                </a:lnTo>
                <a:lnTo>
                  <a:pt x="281" y="309"/>
                </a:lnTo>
                <a:lnTo>
                  <a:pt x="281" y="309"/>
                </a:lnTo>
                <a:lnTo>
                  <a:pt x="268" y="312"/>
                </a:lnTo>
                <a:lnTo>
                  <a:pt x="258" y="317"/>
                </a:lnTo>
                <a:lnTo>
                  <a:pt x="256" y="320"/>
                </a:lnTo>
                <a:lnTo>
                  <a:pt x="254" y="322"/>
                </a:lnTo>
                <a:lnTo>
                  <a:pt x="254" y="322"/>
                </a:lnTo>
                <a:lnTo>
                  <a:pt x="257" y="358"/>
                </a:lnTo>
                <a:lnTo>
                  <a:pt x="125" y="500"/>
                </a:lnTo>
                <a:lnTo>
                  <a:pt x="125" y="500"/>
                </a:lnTo>
                <a:lnTo>
                  <a:pt x="82" y="568"/>
                </a:lnTo>
                <a:lnTo>
                  <a:pt x="82" y="568"/>
                </a:lnTo>
                <a:lnTo>
                  <a:pt x="70" y="584"/>
                </a:lnTo>
                <a:lnTo>
                  <a:pt x="48" y="611"/>
                </a:lnTo>
                <a:lnTo>
                  <a:pt x="30" y="638"/>
                </a:lnTo>
                <a:lnTo>
                  <a:pt x="23" y="648"/>
                </a:lnTo>
                <a:lnTo>
                  <a:pt x="22" y="651"/>
                </a:lnTo>
                <a:lnTo>
                  <a:pt x="22" y="654"/>
                </a:lnTo>
                <a:lnTo>
                  <a:pt x="22" y="654"/>
                </a:lnTo>
                <a:lnTo>
                  <a:pt x="25" y="659"/>
                </a:lnTo>
                <a:lnTo>
                  <a:pt x="27" y="662"/>
                </a:lnTo>
                <a:lnTo>
                  <a:pt x="28" y="665"/>
                </a:lnTo>
                <a:lnTo>
                  <a:pt x="28" y="667"/>
                </a:lnTo>
                <a:lnTo>
                  <a:pt x="27" y="669"/>
                </a:lnTo>
                <a:lnTo>
                  <a:pt x="26" y="671"/>
                </a:lnTo>
                <a:lnTo>
                  <a:pt x="26" y="671"/>
                </a:lnTo>
                <a:lnTo>
                  <a:pt x="18" y="677"/>
                </a:lnTo>
                <a:lnTo>
                  <a:pt x="11" y="686"/>
                </a:lnTo>
                <a:lnTo>
                  <a:pt x="5" y="696"/>
                </a:lnTo>
                <a:lnTo>
                  <a:pt x="2" y="699"/>
                </a:lnTo>
                <a:lnTo>
                  <a:pt x="2" y="703"/>
                </a:lnTo>
                <a:lnTo>
                  <a:pt x="2" y="703"/>
                </a:lnTo>
                <a:lnTo>
                  <a:pt x="0" y="712"/>
                </a:lnTo>
                <a:lnTo>
                  <a:pt x="0" y="717"/>
                </a:lnTo>
                <a:lnTo>
                  <a:pt x="2" y="723"/>
                </a:lnTo>
                <a:lnTo>
                  <a:pt x="2" y="723"/>
                </a:lnTo>
                <a:lnTo>
                  <a:pt x="4" y="730"/>
                </a:lnTo>
                <a:lnTo>
                  <a:pt x="6" y="740"/>
                </a:lnTo>
                <a:lnTo>
                  <a:pt x="9" y="747"/>
                </a:lnTo>
                <a:lnTo>
                  <a:pt x="11" y="750"/>
                </a:lnTo>
                <a:lnTo>
                  <a:pt x="14" y="751"/>
                </a:lnTo>
                <a:lnTo>
                  <a:pt x="14" y="751"/>
                </a:lnTo>
                <a:lnTo>
                  <a:pt x="32" y="756"/>
                </a:lnTo>
                <a:lnTo>
                  <a:pt x="42" y="757"/>
                </a:lnTo>
                <a:lnTo>
                  <a:pt x="47" y="757"/>
                </a:lnTo>
                <a:lnTo>
                  <a:pt x="47" y="757"/>
                </a:lnTo>
                <a:lnTo>
                  <a:pt x="50" y="755"/>
                </a:lnTo>
                <a:lnTo>
                  <a:pt x="57" y="750"/>
                </a:lnTo>
                <a:lnTo>
                  <a:pt x="63" y="744"/>
                </a:lnTo>
                <a:lnTo>
                  <a:pt x="65" y="740"/>
                </a:lnTo>
                <a:lnTo>
                  <a:pt x="65" y="740"/>
                </a:lnTo>
                <a:lnTo>
                  <a:pt x="65" y="739"/>
                </a:lnTo>
                <a:lnTo>
                  <a:pt x="65" y="740"/>
                </a:lnTo>
                <a:lnTo>
                  <a:pt x="68" y="741"/>
                </a:lnTo>
                <a:lnTo>
                  <a:pt x="71" y="742"/>
                </a:lnTo>
                <a:lnTo>
                  <a:pt x="74" y="741"/>
                </a:lnTo>
                <a:lnTo>
                  <a:pt x="76" y="740"/>
                </a:lnTo>
                <a:lnTo>
                  <a:pt x="76" y="740"/>
                </a:lnTo>
                <a:lnTo>
                  <a:pt x="79" y="736"/>
                </a:lnTo>
                <a:lnTo>
                  <a:pt x="80" y="733"/>
                </a:lnTo>
                <a:lnTo>
                  <a:pt x="84" y="724"/>
                </a:lnTo>
                <a:lnTo>
                  <a:pt x="86" y="710"/>
                </a:lnTo>
                <a:lnTo>
                  <a:pt x="86" y="710"/>
                </a:lnTo>
                <a:lnTo>
                  <a:pt x="87" y="704"/>
                </a:lnTo>
                <a:lnTo>
                  <a:pt x="87" y="694"/>
                </a:lnTo>
                <a:lnTo>
                  <a:pt x="88" y="685"/>
                </a:lnTo>
                <a:lnTo>
                  <a:pt x="90" y="675"/>
                </a:lnTo>
                <a:lnTo>
                  <a:pt x="90" y="675"/>
                </a:lnTo>
                <a:lnTo>
                  <a:pt x="93" y="667"/>
                </a:lnTo>
                <a:lnTo>
                  <a:pt x="97" y="661"/>
                </a:lnTo>
                <a:lnTo>
                  <a:pt x="102" y="655"/>
                </a:lnTo>
                <a:lnTo>
                  <a:pt x="102" y="655"/>
                </a:lnTo>
                <a:lnTo>
                  <a:pt x="106" y="658"/>
                </a:lnTo>
                <a:lnTo>
                  <a:pt x="116" y="662"/>
                </a:lnTo>
                <a:lnTo>
                  <a:pt x="127" y="667"/>
                </a:lnTo>
                <a:lnTo>
                  <a:pt x="133" y="667"/>
                </a:lnTo>
                <a:lnTo>
                  <a:pt x="136" y="667"/>
                </a:lnTo>
                <a:lnTo>
                  <a:pt x="136" y="667"/>
                </a:lnTo>
                <a:lnTo>
                  <a:pt x="145" y="664"/>
                </a:lnTo>
                <a:lnTo>
                  <a:pt x="155" y="660"/>
                </a:lnTo>
                <a:lnTo>
                  <a:pt x="165" y="654"/>
                </a:lnTo>
                <a:lnTo>
                  <a:pt x="175" y="645"/>
                </a:lnTo>
                <a:lnTo>
                  <a:pt x="175" y="645"/>
                </a:lnTo>
                <a:lnTo>
                  <a:pt x="188" y="634"/>
                </a:lnTo>
                <a:lnTo>
                  <a:pt x="208" y="618"/>
                </a:lnTo>
                <a:lnTo>
                  <a:pt x="231" y="601"/>
                </a:lnTo>
                <a:lnTo>
                  <a:pt x="231" y="601"/>
                </a:lnTo>
                <a:lnTo>
                  <a:pt x="230" y="612"/>
                </a:lnTo>
                <a:lnTo>
                  <a:pt x="227" y="640"/>
                </a:lnTo>
                <a:lnTo>
                  <a:pt x="225" y="656"/>
                </a:lnTo>
                <a:lnTo>
                  <a:pt x="222" y="672"/>
                </a:lnTo>
                <a:lnTo>
                  <a:pt x="219" y="685"/>
                </a:lnTo>
                <a:lnTo>
                  <a:pt x="215" y="694"/>
                </a:lnTo>
                <a:lnTo>
                  <a:pt x="215" y="694"/>
                </a:lnTo>
                <a:lnTo>
                  <a:pt x="211" y="703"/>
                </a:lnTo>
                <a:lnTo>
                  <a:pt x="208" y="714"/>
                </a:lnTo>
                <a:lnTo>
                  <a:pt x="202" y="737"/>
                </a:lnTo>
                <a:lnTo>
                  <a:pt x="195" y="766"/>
                </a:lnTo>
                <a:lnTo>
                  <a:pt x="215" y="787"/>
                </a:lnTo>
                <a:lnTo>
                  <a:pt x="215" y="787"/>
                </a:lnTo>
                <a:lnTo>
                  <a:pt x="208" y="807"/>
                </a:lnTo>
                <a:lnTo>
                  <a:pt x="202" y="822"/>
                </a:lnTo>
                <a:lnTo>
                  <a:pt x="198" y="830"/>
                </a:lnTo>
                <a:lnTo>
                  <a:pt x="198" y="830"/>
                </a:lnTo>
                <a:lnTo>
                  <a:pt x="198" y="838"/>
                </a:lnTo>
                <a:lnTo>
                  <a:pt x="199" y="861"/>
                </a:lnTo>
                <a:lnTo>
                  <a:pt x="203" y="928"/>
                </a:lnTo>
                <a:lnTo>
                  <a:pt x="209" y="1026"/>
                </a:lnTo>
                <a:lnTo>
                  <a:pt x="268" y="1054"/>
                </a:lnTo>
                <a:lnTo>
                  <a:pt x="348" y="1110"/>
                </a:lnTo>
                <a:lnTo>
                  <a:pt x="348" y="1110"/>
                </a:lnTo>
                <a:lnTo>
                  <a:pt x="339" y="1128"/>
                </a:lnTo>
                <a:lnTo>
                  <a:pt x="327" y="1149"/>
                </a:lnTo>
                <a:lnTo>
                  <a:pt x="327" y="1149"/>
                </a:lnTo>
                <a:lnTo>
                  <a:pt x="323" y="1151"/>
                </a:lnTo>
                <a:lnTo>
                  <a:pt x="317" y="1155"/>
                </a:lnTo>
                <a:lnTo>
                  <a:pt x="300" y="1164"/>
                </a:lnTo>
                <a:lnTo>
                  <a:pt x="272" y="1176"/>
                </a:lnTo>
                <a:lnTo>
                  <a:pt x="272" y="1176"/>
                </a:lnTo>
                <a:lnTo>
                  <a:pt x="262" y="1178"/>
                </a:lnTo>
                <a:lnTo>
                  <a:pt x="242" y="1182"/>
                </a:lnTo>
                <a:lnTo>
                  <a:pt x="232" y="1185"/>
                </a:lnTo>
                <a:lnTo>
                  <a:pt x="224" y="1187"/>
                </a:lnTo>
                <a:lnTo>
                  <a:pt x="218" y="1192"/>
                </a:lnTo>
                <a:lnTo>
                  <a:pt x="216" y="1193"/>
                </a:lnTo>
                <a:lnTo>
                  <a:pt x="215" y="1196"/>
                </a:lnTo>
                <a:lnTo>
                  <a:pt x="215" y="1196"/>
                </a:lnTo>
                <a:lnTo>
                  <a:pt x="215" y="1201"/>
                </a:lnTo>
                <a:lnTo>
                  <a:pt x="218" y="1205"/>
                </a:lnTo>
                <a:lnTo>
                  <a:pt x="222" y="1215"/>
                </a:lnTo>
                <a:lnTo>
                  <a:pt x="230" y="1224"/>
                </a:lnTo>
                <a:lnTo>
                  <a:pt x="238" y="1231"/>
                </a:lnTo>
                <a:lnTo>
                  <a:pt x="238" y="1231"/>
                </a:lnTo>
                <a:lnTo>
                  <a:pt x="248" y="1239"/>
                </a:lnTo>
                <a:lnTo>
                  <a:pt x="256" y="1247"/>
                </a:lnTo>
                <a:lnTo>
                  <a:pt x="264" y="1257"/>
                </a:lnTo>
                <a:lnTo>
                  <a:pt x="308" y="1294"/>
                </a:lnTo>
                <a:lnTo>
                  <a:pt x="308" y="1294"/>
                </a:lnTo>
                <a:lnTo>
                  <a:pt x="311" y="1302"/>
                </a:lnTo>
                <a:lnTo>
                  <a:pt x="312" y="1309"/>
                </a:lnTo>
                <a:lnTo>
                  <a:pt x="311" y="1311"/>
                </a:lnTo>
                <a:lnTo>
                  <a:pt x="311" y="1311"/>
                </a:lnTo>
                <a:lnTo>
                  <a:pt x="300" y="1332"/>
                </a:lnTo>
                <a:lnTo>
                  <a:pt x="279" y="1379"/>
                </a:lnTo>
                <a:lnTo>
                  <a:pt x="248" y="1446"/>
                </a:lnTo>
                <a:lnTo>
                  <a:pt x="248" y="1446"/>
                </a:lnTo>
                <a:lnTo>
                  <a:pt x="268" y="1458"/>
                </a:lnTo>
                <a:lnTo>
                  <a:pt x="281" y="1467"/>
                </a:lnTo>
                <a:lnTo>
                  <a:pt x="288" y="1472"/>
                </a:lnTo>
                <a:lnTo>
                  <a:pt x="288" y="1472"/>
                </a:lnTo>
                <a:lnTo>
                  <a:pt x="285" y="1483"/>
                </a:lnTo>
                <a:lnTo>
                  <a:pt x="280" y="1505"/>
                </a:lnTo>
                <a:lnTo>
                  <a:pt x="273" y="1531"/>
                </a:lnTo>
                <a:lnTo>
                  <a:pt x="268" y="1542"/>
                </a:lnTo>
                <a:lnTo>
                  <a:pt x="264" y="1551"/>
                </a:lnTo>
                <a:lnTo>
                  <a:pt x="264" y="1551"/>
                </a:lnTo>
                <a:lnTo>
                  <a:pt x="252" y="1569"/>
                </a:lnTo>
                <a:lnTo>
                  <a:pt x="249" y="1575"/>
                </a:lnTo>
                <a:lnTo>
                  <a:pt x="249" y="1578"/>
                </a:lnTo>
                <a:lnTo>
                  <a:pt x="251" y="1581"/>
                </a:lnTo>
                <a:lnTo>
                  <a:pt x="251" y="1581"/>
                </a:lnTo>
                <a:lnTo>
                  <a:pt x="252" y="1586"/>
                </a:lnTo>
                <a:lnTo>
                  <a:pt x="254" y="1590"/>
                </a:lnTo>
                <a:lnTo>
                  <a:pt x="262" y="1597"/>
                </a:lnTo>
                <a:lnTo>
                  <a:pt x="270" y="1602"/>
                </a:lnTo>
                <a:lnTo>
                  <a:pt x="274" y="1603"/>
                </a:lnTo>
                <a:lnTo>
                  <a:pt x="278" y="1603"/>
                </a:lnTo>
                <a:lnTo>
                  <a:pt x="278" y="1603"/>
                </a:lnTo>
                <a:lnTo>
                  <a:pt x="292" y="1603"/>
                </a:lnTo>
                <a:lnTo>
                  <a:pt x="318" y="1603"/>
                </a:lnTo>
                <a:lnTo>
                  <a:pt x="345" y="1605"/>
                </a:lnTo>
                <a:lnTo>
                  <a:pt x="367" y="1607"/>
                </a:lnTo>
                <a:lnTo>
                  <a:pt x="367" y="1607"/>
                </a:lnTo>
                <a:lnTo>
                  <a:pt x="391" y="1610"/>
                </a:lnTo>
                <a:lnTo>
                  <a:pt x="419" y="1612"/>
                </a:lnTo>
                <a:lnTo>
                  <a:pt x="431" y="1612"/>
                </a:lnTo>
                <a:lnTo>
                  <a:pt x="442" y="1611"/>
                </a:lnTo>
                <a:lnTo>
                  <a:pt x="451" y="1610"/>
                </a:lnTo>
                <a:lnTo>
                  <a:pt x="452" y="1608"/>
                </a:lnTo>
                <a:lnTo>
                  <a:pt x="453" y="1607"/>
                </a:lnTo>
                <a:lnTo>
                  <a:pt x="453" y="1607"/>
                </a:lnTo>
                <a:lnTo>
                  <a:pt x="453" y="1603"/>
                </a:lnTo>
                <a:lnTo>
                  <a:pt x="453" y="1601"/>
                </a:lnTo>
                <a:lnTo>
                  <a:pt x="451" y="1597"/>
                </a:lnTo>
                <a:lnTo>
                  <a:pt x="450" y="1595"/>
                </a:lnTo>
                <a:lnTo>
                  <a:pt x="442" y="1590"/>
                </a:lnTo>
                <a:lnTo>
                  <a:pt x="434" y="1585"/>
                </a:lnTo>
                <a:lnTo>
                  <a:pt x="434" y="1585"/>
                </a:lnTo>
                <a:lnTo>
                  <a:pt x="424" y="1583"/>
                </a:lnTo>
                <a:lnTo>
                  <a:pt x="410" y="1579"/>
                </a:lnTo>
                <a:lnTo>
                  <a:pt x="396" y="1573"/>
                </a:lnTo>
                <a:lnTo>
                  <a:pt x="390" y="1569"/>
                </a:lnTo>
                <a:lnTo>
                  <a:pt x="383" y="1564"/>
                </a:lnTo>
                <a:lnTo>
                  <a:pt x="383" y="1564"/>
                </a:lnTo>
                <a:lnTo>
                  <a:pt x="369" y="1549"/>
                </a:lnTo>
                <a:lnTo>
                  <a:pt x="365" y="1546"/>
                </a:lnTo>
                <a:lnTo>
                  <a:pt x="361" y="1542"/>
                </a:lnTo>
                <a:lnTo>
                  <a:pt x="361" y="1542"/>
                </a:lnTo>
                <a:lnTo>
                  <a:pt x="360" y="1538"/>
                </a:lnTo>
                <a:lnTo>
                  <a:pt x="359" y="1532"/>
                </a:lnTo>
                <a:lnTo>
                  <a:pt x="359" y="1524"/>
                </a:lnTo>
                <a:lnTo>
                  <a:pt x="361" y="1512"/>
                </a:lnTo>
                <a:lnTo>
                  <a:pt x="361" y="1512"/>
                </a:lnTo>
                <a:lnTo>
                  <a:pt x="371" y="1484"/>
                </a:lnTo>
                <a:lnTo>
                  <a:pt x="433" y="1488"/>
                </a:lnTo>
                <a:lnTo>
                  <a:pt x="433" y="1488"/>
                </a:lnTo>
                <a:lnTo>
                  <a:pt x="447" y="1445"/>
                </a:lnTo>
                <a:lnTo>
                  <a:pt x="457" y="1413"/>
                </a:lnTo>
                <a:lnTo>
                  <a:pt x="463" y="1392"/>
                </a:lnTo>
                <a:lnTo>
                  <a:pt x="463" y="1392"/>
                </a:lnTo>
                <a:lnTo>
                  <a:pt x="467" y="1384"/>
                </a:lnTo>
                <a:lnTo>
                  <a:pt x="472" y="1370"/>
                </a:lnTo>
                <a:lnTo>
                  <a:pt x="488" y="1333"/>
                </a:lnTo>
                <a:lnTo>
                  <a:pt x="505" y="1296"/>
                </a:lnTo>
                <a:lnTo>
                  <a:pt x="511" y="1282"/>
                </a:lnTo>
                <a:lnTo>
                  <a:pt x="515" y="1272"/>
                </a:lnTo>
                <a:lnTo>
                  <a:pt x="515" y="1272"/>
                </a:lnTo>
                <a:lnTo>
                  <a:pt x="517" y="1256"/>
                </a:lnTo>
                <a:lnTo>
                  <a:pt x="520" y="1236"/>
                </a:lnTo>
                <a:lnTo>
                  <a:pt x="522" y="1214"/>
                </a:lnTo>
                <a:lnTo>
                  <a:pt x="522" y="1214"/>
                </a:lnTo>
                <a:lnTo>
                  <a:pt x="541" y="1199"/>
                </a:lnTo>
                <a:lnTo>
                  <a:pt x="581" y="1166"/>
                </a:lnTo>
                <a:lnTo>
                  <a:pt x="602" y="1146"/>
                </a:lnTo>
                <a:lnTo>
                  <a:pt x="622" y="1129"/>
                </a:lnTo>
                <a:lnTo>
                  <a:pt x="635" y="1115"/>
                </a:lnTo>
                <a:lnTo>
                  <a:pt x="640" y="1108"/>
                </a:lnTo>
                <a:lnTo>
                  <a:pt x="641" y="1103"/>
                </a:lnTo>
                <a:lnTo>
                  <a:pt x="641" y="1103"/>
                </a:lnTo>
                <a:lnTo>
                  <a:pt x="641" y="1095"/>
                </a:lnTo>
                <a:lnTo>
                  <a:pt x="638" y="1081"/>
                </a:lnTo>
                <a:lnTo>
                  <a:pt x="633" y="1065"/>
                </a:lnTo>
                <a:lnTo>
                  <a:pt x="628" y="1049"/>
                </a:lnTo>
                <a:lnTo>
                  <a:pt x="616" y="1021"/>
                </a:lnTo>
                <a:lnTo>
                  <a:pt x="611" y="1011"/>
                </a:lnTo>
                <a:lnTo>
                  <a:pt x="608" y="1008"/>
                </a:lnTo>
                <a:lnTo>
                  <a:pt x="608" y="1008"/>
                </a:lnTo>
                <a:lnTo>
                  <a:pt x="594" y="1000"/>
                </a:lnTo>
                <a:lnTo>
                  <a:pt x="585" y="995"/>
                </a:lnTo>
                <a:lnTo>
                  <a:pt x="581" y="992"/>
                </a:lnTo>
                <a:lnTo>
                  <a:pt x="581" y="992"/>
                </a:lnTo>
                <a:lnTo>
                  <a:pt x="581" y="992"/>
                </a:lnTo>
                <a:lnTo>
                  <a:pt x="584" y="989"/>
                </a:lnTo>
                <a:lnTo>
                  <a:pt x="587" y="988"/>
                </a:lnTo>
                <a:lnTo>
                  <a:pt x="590" y="984"/>
                </a:lnTo>
                <a:lnTo>
                  <a:pt x="592" y="981"/>
                </a:lnTo>
                <a:lnTo>
                  <a:pt x="592" y="976"/>
                </a:lnTo>
                <a:lnTo>
                  <a:pt x="590" y="970"/>
                </a:lnTo>
                <a:lnTo>
                  <a:pt x="583" y="961"/>
                </a:lnTo>
                <a:lnTo>
                  <a:pt x="583" y="961"/>
                </a:lnTo>
                <a:lnTo>
                  <a:pt x="559" y="936"/>
                </a:lnTo>
                <a:lnTo>
                  <a:pt x="542" y="916"/>
                </a:lnTo>
                <a:lnTo>
                  <a:pt x="542" y="916"/>
                </a:lnTo>
                <a:lnTo>
                  <a:pt x="525" y="892"/>
                </a:lnTo>
                <a:lnTo>
                  <a:pt x="515" y="876"/>
                </a:lnTo>
                <a:lnTo>
                  <a:pt x="515" y="876"/>
                </a:lnTo>
                <a:lnTo>
                  <a:pt x="511" y="870"/>
                </a:lnTo>
                <a:lnTo>
                  <a:pt x="510" y="861"/>
                </a:lnTo>
                <a:lnTo>
                  <a:pt x="506" y="849"/>
                </a:lnTo>
                <a:lnTo>
                  <a:pt x="506" y="849"/>
                </a:lnTo>
                <a:lnTo>
                  <a:pt x="508" y="849"/>
                </a:lnTo>
                <a:lnTo>
                  <a:pt x="509" y="849"/>
                </a:lnTo>
                <a:lnTo>
                  <a:pt x="514" y="850"/>
                </a:lnTo>
                <a:lnTo>
                  <a:pt x="531" y="854"/>
                </a:lnTo>
                <a:lnTo>
                  <a:pt x="555" y="863"/>
                </a:lnTo>
                <a:lnTo>
                  <a:pt x="555" y="863"/>
                </a:lnTo>
                <a:lnTo>
                  <a:pt x="597" y="930"/>
                </a:lnTo>
                <a:lnTo>
                  <a:pt x="627" y="976"/>
                </a:lnTo>
                <a:lnTo>
                  <a:pt x="639" y="997"/>
                </a:lnTo>
                <a:lnTo>
                  <a:pt x="639" y="997"/>
                </a:lnTo>
                <a:lnTo>
                  <a:pt x="643" y="990"/>
                </a:lnTo>
                <a:lnTo>
                  <a:pt x="651" y="979"/>
                </a:lnTo>
                <a:lnTo>
                  <a:pt x="664" y="963"/>
                </a:lnTo>
                <a:lnTo>
                  <a:pt x="664" y="963"/>
                </a:lnTo>
                <a:lnTo>
                  <a:pt x="661" y="962"/>
                </a:lnTo>
                <a:lnTo>
                  <a:pt x="655" y="960"/>
                </a:lnTo>
                <a:lnTo>
                  <a:pt x="650" y="956"/>
                </a:lnTo>
                <a:lnTo>
                  <a:pt x="645" y="951"/>
                </a:lnTo>
                <a:lnTo>
                  <a:pt x="639" y="944"/>
                </a:lnTo>
                <a:lnTo>
                  <a:pt x="632" y="934"/>
                </a:lnTo>
                <a:lnTo>
                  <a:pt x="632" y="934"/>
                </a:lnTo>
                <a:lnTo>
                  <a:pt x="616" y="906"/>
                </a:lnTo>
                <a:lnTo>
                  <a:pt x="600" y="876"/>
                </a:lnTo>
                <a:lnTo>
                  <a:pt x="586" y="850"/>
                </a:lnTo>
                <a:lnTo>
                  <a:pt x="580" y="842"/>
                </a:lnTo>
                <a:lnTo>
                  <a:pt x="575" y="838"/>
                </a:lnTo>
                <a:lnTo>
                  <a:pt x="575" y="838"/>
                </a:lnTo>
                <a:lnTo>
                  <a:pt x="535" y="818"/>
                </a:lnTo>
                <a:lnTo>
                  <a:pt x="512" y="810"/>
                </a:lnTo>
                <a:lnTo>
                  <a:pt x="506" y="803"/>
                </a:lnTo>
                <a:lnTo>
                  <a:pt x="493" y="800"/>
                </a:lnTo>
                <a:lnTo>
                  <a:pt x="493" y="800"/>
                </a:lnTo>
                <a:lnTo>
                  <a:pt x="498" y="790"/>
                </a:lnTo>
                <a:lnTo>
                  <a:pt x="501" y="782"/>
                </a:lnTo>
                <a:lnTo>
                  <a:pt x="503" y="776"/>
                </a:lnTo>
                <a:lnTo>
                  <a:pt x="503" y="776"/>
                </a:lnTo>
                <a:lnTo>
                  <a:pt x="505" y="704"/>
                </a:lnTo>
                <a:lnTo>
                  <a:pt x="505" y="704"/>
                </a:lnTo>
                <a:lnTo>
                  <a:pt x="508" y="627"/>
                </a:lnTo>
                <a:lnTo>
                  <a:pt x="510" y="572"/>
                </a:lnTo>
                <a:lnTo>
                  <a:pt x="510" y="542"/>
                </a:lnTo>
                <a:lnTo>
                  <a:pt x="510" y="542"/>
                </a:lnTo>
                <a:lnTo>
                  <a:pt x="506" y="466"/>
                </a:lnTo>
                <a:lnTo>
                  <a:pt x="506" y="466"/>
                </a:lnTo>
                <a:lnTo>
                  <a:pt x="505" y="455"/>
                </a:lnTo>
                <a:lnTo>
                  <a:pt x="503" y="443"/>
                </a:lnTo>
                <a:lnTo>
                  <a:pt x="501" y="435"/>
                </a:lnTo>
                <a:lnTo>
                  <a:pt x="501" y="429"/>
                </a:lnTo>
                <a:lnTo>
                  <a:pt x="504" y="423"/>
                </a:lnTo>
                <a:lnTo>
                  <a:pt x="506" y="418"/>
                </a:lnTo>
                <a:lnTo>
                  <a:pt x="506" y="418"/>
                </a:lnTo>
                <a:lnTo>
                  <a:pt x="515" y="408"/>
                </a:lnTo>
                <a:lnTo>
                  <a:pt x="524" y="397"/>
                </a:lnTo>
                <a:lnTo>
                  <a:pt x="530" y="389"/>
                </a:lnTo>
                <a:lnTo>
                  <a:pt x="532" y="384"/>
                </a:lnTo>
                <a:lnTo>
                  <a:pt x="532" y="384"/>
                </a:lnTo>
                <a:lnTo>
                  <a:pt x="537" y="369"/>
                </a:lnTo>
                <a:lnTo>
                  <a:pt x="548" y="339"/>
                </a:lnTo>
                <a:lnTo>
                  <a:pt x="559" y="310"/>
                </a:lnTo>
                <a:lnTo>
                  <a:pt x="565" y="293"/>
                </a:lnTo>
                <a:lnTo>
                  <a:pt x="565" y="293"/>
                </a:lnTo>
                <a:lnTo>
                  <a:pt x="574" y="263"/>
                </a:lnTo>
                <a:lnTo>
                  <a:pt x="579" y="245"/>
                </a:lnTo>
                <a:lnTo>
                  <a:pt x="580" y="239"/>
                </a:lnTo>
                <a:lnTo>
                  <a:pt x="579" y="235"/>
                </a:lnTo>
                <a:lnTo>
                  <a:pt x="579" y="235"/>
                </a:lnTo>
                <a:lnTo>
                  <a:pt x="574" y="230"/>
                </a:lnTo>
                <a:lnTo>
                  <a:pt x="567" y="225"/>
                </a:lnTo>
                <a:lnTo>
                  <a:pt x="558" y="219"/>
                </a:lnTo>
                <a:lnTo>
                  <a:pt x="558" y="219"/>
                </a:lnTo>
                <a:lnTo>
                  <a:pt x="575" y="90"/>
                </a:lnTo>
                <a:lnTo>
                  <a:pt x="575" y="90"/>
                </a:lnTo>
                <a:lnTo>
                  <a:pt x="580" y="67"/>
                </a:lnTo>
                <a:lnTo>
                  <a:pt x="583" y="50"/>
                </a:lnTo>
                <a:lnTo>
                  <a:pt x="583" y="42"/>
                </a:lnTo>
                <a:lnTo>
                  <a:pt x="581" y="37"/>
                </a:lnTo>
                <a:lnTo>
                  <a:pt x="581" y="37"/>
                </a:lnTo>
                <a:lnTo>
                  <a:pt x="576" y="29"/>
                </a:lnTo>
                <a:lnTo>
                  <a:pt x="570" y="23"/>
                </a:lnTo>
                <a:lnTo>
                  <a:pt x="564" y="16"/>
                </a:lnTo>
                <a:lnTo>
                  <a:pt x="555" y="11"/>
                </a:lnTo>
                <a:lnTo>
                  <a:pt x="555" y="11"/>
                </a:lnTo>
                <a:lnTo>
                  <a:pt x="547" y="7"/>
                </a:lnTo>
                <a:lnTo>
                  <a:pt x="541" y="3"/>
                </a:lnTo>
                <a:lnTo>
                  <a:pt x="535" y="0"/>
                </a:lnTo>
                <a:lnTo>
                  <a:pt x="532" y="0"/>
                </a:lnTo>
                <a:lnTo>
                  <a:pt x="528" y="2"/>
                </a:lnTo>
                <a:lnTo>
                  <a:pt x="528" y="2"/>
                </a:lnTo>
                <a:lnTo>
                  <a:pt x="520" y="5"/>
                </a:lnTo>
                <a:lnTo>
                  <a:pt x="512" y="10"/>
                </a:lnTo>
                <a:lnTo>
                  <a:pt x="505" y="15"/>
                </a:lnTo>
                <a:lnTo>
                  <a:pt x="505" y="15"/>
                </a:lnTo>
                <a:lnTo>
                  <a:pt x="501" y="13"/>
                </a:lnTo>
                <a:lnTo>
                  <a:pt x="495" y="8"/>
                </a:lnTo>
                <a:lnTo>
                  <a:pt x="492" y="7"/>
                </a:lnTo>
                <a:lnTo>
                  <a:pt x="488" y="5"/>
                </a:lnTo>
                <a:lnTo>
                  <a:pt x="484" y="5"/>
                </a:lnTo>
                <a:lnTo>
                  <a:pt x="482" y="8"/>
                </a:lnTo>
                <a:lnTo>
                  <a:pt x="482" y="8"/>
                </a:lnTo>
                <a:lnTo>
                  <a:pt x="479" y="10"/>
                </a:lnTo>
                <a:lnTo>
                  <a:pt x="479" y="14"/>
                </a:lnTo>
                <a:lnTo>
                  <a:pt x="481" y="19"/>
                </a:lnTo>
                <a:lnTo>
                  <a:pt x="484" y="23"/>
                </a:lnTo>
                <a:lnTo>
                  <a:pt x="485" y="27"/>
                </a:lnTo>
                <a:lnTo>
                  <a:pt x="485" y="27"/>
                </a:lnTo>
                <a:lnTo>
                  <a:pt x="483" y="37"/>
                </a:lnTo>
                <a:lnTo>
                  <a:pt x="482" y="45"/>
                </a:lnTo>
                <a:lnTo>
                  <a:pt x="482" y="51"/>
                </a:lnTo>
                <a:lnTo>
                  <a:pt x="482" y="51"/>
                </a:lnTo>
                <a:lnTo>
                  <a:pt x="482" y="56"/>
                </a:lnTo>
                <a:lnTo>
                  <a:pt x="483" y="61"/>
                </a:lnTo>
                <a:lnTo>
                  <a:pt x="487" y="68"/>
                </a:lnTo>
                <a:lnTo>
                  <a:pt x="487" y="68"/>
                </a:lnTo>
                <a:lnTo>
                  <a:pt x="492" y="75"/>
                </a:lnTo>
                <a:lnTo>
                  <a:pt x="493" y="80"/>
                </a:lnTo>
                <a:lnTo>
                  <a:pt x="495" y="85"/>
                </a:lnTo>
                <a:lnTo>
                  <a:pt x="495" y="85"/>
                </a:lnTo>
                <a:lnTo>
                  <a:pt x="496" y="104"/>
                </a:lnTo>
                <a:lnTo>
                  <a:pt x="496" y="136"/>
                </a:lnTo>
                <a:lnTo>
                  <a:pt x="496" y="177"/>
                </a:lnTo>
                <a:lnTo>
                  <a:pt x="496" y="177"/>
                </a:lnTo>
                <a:lnTo>
                  <a:pt x="489" y="181"/>
                </a:lnTo>
                <a:lnTo>
                  <a:pt x="484" y="183"/>
                </a:lnTo>
                <a:lnTo>
                  <a:pt x="482" y="186"/>
                </a:lnTo>
                <a:lnTo>
                  <a:pt x="482" y="186"/>
                </a:lnTo>
                <a:lnTo>
                  <a:pt x="474" y="231"/>
                </a:lnTo>
                <a:lnTo>
                  <a:pt x="469" y="273"/>
                </a:lnTo>
                <a:lnTo>
                  <a:pt x="439" y="322"/>
                </a:lnTo>
                <a:lnTo>
                  <a:pt x="439" y="303"/>
                </a:lnTo>
                <a:lnTo>
                  <a:pt x="447" y="273"/>
                </a:lnTo>
                <a:lnTo>
                  <a:pt x="447" y="273"/>
                </a:lnTo>
                <a:lnTo>
                  <a:pt x="455" y="262"/>
                </a:lnTo>
                <a:lnTo>
                  <a:pt x="460" y="251"/>
                </a:lnTo>
                <a:lnTo>
                  <a:pt x="463" y="240"/>
                </a:lnTo>
                <a:lnTo>
                  <a:pt x="463" y="240"/>
                </a:lnTo>
                <a:lnTo>
                  <a:pt x="467" y="231"/>
                </a:lnTo>
                <a:lnTo>
                  <a:pt x="469" y="223"/>
                </a:lnTo>
                <a:lnTo>
                  <a:pt x="472" y="215"/>
                </a:lnTo>
                <a:lnTo>
                  <a:pt x="472" y="213"/>
                </a:lnTo>
                <a:lnTo>
                  <a:pt x="472" y="210"/>
                </a:lnTo>
                <a:lnTo>
                  <a:pt x="472" y="210"/>
                </a:lnTo>
                <a:lnTo>
                  <a:pt x="468" y="209"/>
                </a:lnTo>
                <a:lnTo>
                  <a:pt x="466" y="209"/>
                </a:lnTo>
                <a:lnTo>
                  <a:pt x="463" y="209"/>
                </a:lnTo>
                <a:lnTo>
                  <a:pt x="467" y="158"/>
                </a:lnTo>
                <a:lnTo>
                  <a:pt x="467" y="158"/>
                </a:lnTo>
                <a:lnTo>
                  <a:pt x="461" y="140"/>
                </a:lnTo>
                <a:lnTo>
                  <a:pt x="457" y="127"/>
                </a:lnTo>
                <a:lnTo>
                  <a:pt x="453" y="121"/>
                </a:lnTo>
                <a:lnTo>
                  <a:pt x="453" y="121"/>
                </a:lnTo>
                <a:lnTo>
                  <a:pt x="446" y="112"/>
                </a:lnTo>
                <a:lnTo>
                  <a:pt x="439" y="101"/>
                </a:lnTo>
                <a:lnTo>
                  <a:pt x="439" y="101"/>
                </a:lnTo>
                <a:lnTo>
                  <a:pt x="434" y="96"/>
                </a:lnTo>
                <a:lnTo>
                  <a:pt x="426" y="89"/>
                </a:lnTo>
                <a:lnTo>
                  <a:pt x="417" y="80"/>
                </a:lnTo>
                <a:lnTo>
                  <a:pt x="417" y="80"/>
                </a:lnTo>
                <a:lnTo>
                  <a:pt x="415" y="80"/>
                </a:lnTo>
                <a:lnTo>
                  <a:pt x="415" y="82"/>
                </a:lnTo>
                <a:lnTo>
                  <a:pt x="414" y="84"/>
                </a:lnTo>
                <a:lnTo>
                  <a:pt x="413" y="90"/>
                </a:lnTo>
                <a:lnTo>
                  <a:pt x="377" y="68"/>
                </a:lnTo>
                <a:lnTo>
                  <a:pt x="374" y="80"/>
                </a:lnTo>
                <a:lnTo>
                  <a:pt x="360" y="78"/>
                </a:lnTo>
                <a:lnTo>
                  <a:pt x="360" y="78"/>
                </a:lnTo>
                <a:lnTo>
                  <a:pt x="347" y="82"/>
                </a:lnTo>
                <a:lnTo>
                  <a:pt x="333" y="85"/>
                </a:lnTo>
                <a:lnTo>
                  <a:pt x="333" y="85"/>
                </a:lnTo>
                <a:lnTo>
                  <a:pt x="320" y="89"/>
                </a:lnTo>
                <a:lnTo>
                  <a:pt x="312" y="91"/>
                </a:lnTo>
                <a:lnTo>
                  <a:pt x="308" y="94"/>
                </a:lnTo>
                <a:lnTo>
                  <a:pt x="308" y="94"/>
                </a:lnTo>
                <a:lnTo>
                  <a:pt x="311" y="110"/>
                </a:lnTo>
                <a:lnTo>
                  <a:pt x="311" y="110"/>
                </a:lnTo>
                <a:lnTo>
                  <a:pt x="302" y="116"/>
                </a:lnTo>
                <a:lnTo>
                  <a:pt x="294" y="123"/>
                </a:lnTo>
                <a:lnTo>
                  <a:pt x="294" y="123"/>
                </a:lnTo>
                <a:lnTo>
                  <a:pt x="292" y="131"/>
                </a:lnTo>
                <a:lnTo>
                  <a:pt x="294" y="137"/>
                </a:lnTo>
                <a:lnTo>
                  <a:pt x="294" y="137"/>
                </a:lnTo>
                <a:lnTo>
                  <a:pt x="292" y="145"/>
                </a:lnTo>
                <a:lnTo>
                  <a:pt x="291" y="152"/>
                </a:lnTo>
                <a:lnTo>
                  <a:pt x="290" y="154"/>
                </a:lnTo>
                <a:lnTo>
                  <a:pt x="290" y="154"/>
                </a:lnTo>
                <a:lnTo>
                  <a:pt x="290" y="154"/>
                </a:lnTo>
                <a:lnTo>
                  <a:pt x="275" y="156"/>
                </a:lnTo>
                <a:lnTo>
                  <a:pt x="278" y="170"/>
                </a:lnTo>
                <a:lnTo>
                  <a:pt x="280" y="186"/>
                </a:lnTo>
                <a:lnTo>
                  <a:pt x="281" y="197"/>
                </a:lnTo>
                <a:close/>
              </a:path>
            </a:pathLst>
          </a:custGeom>
          <a:solidFill>
            <a:srgbClr val="99CCFF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2A548CD-1E2B-4658-A587-2B82509BF248}"/>
              </a:ext>
            </a:extLst>
          </p:cNvPr>
          <p:cNvSpPr txBox="1"/>
          <p:nvPr/>
        </p:nvSpPr>
        <p:spPr>
          <a:xfrm rot="5400000">
            <a:off x="2099729" y="2160288"/>
            <a:ext cx="5605877" cy="192840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00" b="1" i="0" u="none" strike="noStrike" kern="1200" cap="none" spc="0" normalizeH="0" baseline="0" noProof="0" dirty="0">
                <a:ln w="127000">
                  <a:solidFill>
                    <a:srgbClr val="FFFFFF"/>
                  </a:solidFill>
                </a:ln>
                <a:solidFill>
                  <a:srgbClr val="FFFFFF"/>
                </a:solidFill>
                <a:effectLst/>
                <a:uLnTx/>
                <a:uFillTx/>
                <a:latin typeface="HGP行書体" panose="03000600000000000000" pitchFamily="66" charset="-128"/>
                <a:ea typeface="HGP行書体" panose="03000600000000000000" pitchFamily="66" charset="-128"/>
                <a:cs typeface="+mn-cs"/>
              </a:rPr>
              <a:t>空手教室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7CE395C-FE75-4267-A336-2CF11A15BFFF}"/>
              </a:ext>
            </a:extLst>
          </p:cNvPr>
          <p:cNvSpPr txBox="1"/>
          <p:nvPr/>
        </p:nvSpPr>
        <p:spPr>
          <a:xfrm>
            <a:off x="5813962" y="238707"/>
            <a:ext cx="923330" cy="407098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HGP行書体" panose="03000600000000000000" pitchFamily="66" charset="-128"/>
                <a:ea typeface="HGP行書体" panose="03000600000000000000" pitchFamily="66" charset="-128"/>
                <a:cs typeface="+mn-cs"/>
              </a:rPr>
              <a:t>心と体を鍛える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01E9CD9-240A-43C4-B3D9-484DD26F5CDD}"/>
              </a:ext>
            </a:extLst>
          </p:cNvPr>
          <p:cNvSpPr txBox="1"/>
          <p:nvPr/>
        </p:nvSpPr>
        <p:spPr>
          <a:xfrm>
            <a:off x="449970" y="6347325"/>
            <a:ext cx="1082348" cy="23326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ts val="2160"/>
              </a:lnSpc>
              <a:defRPr>
                <a:latin typeface="+mj-ea"/>
                <a:ea typeface="+mj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日　　時：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場　　所：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対　　象：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費　　用：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申　　込：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お問合先：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3C7E74E-7404-4AD8-9E21-DE66C5F9E36B}"/>
              </a:ext>
            </a:extLst>
          </p:cNvPr>
          <p:cNvSpPr txBox="1"/>
          <p:nvPr/>
        </p:nvSpPr>
        <p:spPr>
          <a:xfrm>
            <a:off x="1514157" y="6347325"/>
            <a:ext cx="4016484" cy="31790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毎週水・金曜日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少年の部（小学生）午後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6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時～午後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7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時まで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一般の部（中学生以上）午後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7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時～午後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8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時まで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〇〇市〇〇体育館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〇〇市在住または通勤・通学の小学生以上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入会金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2000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円、月会費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3000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円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直接会場にお越しください。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〇〇〇空手教室　担当 田中または山田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電話番号：０００－０００－００００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ホームページ：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http://wwww.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〇〇〇〇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.ne.jp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メールアドレス：</a:t>
            </a:r>
            <a:r>
              <a:rPr kumimoji="1" lang="en-US" altLang="ja-JP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karate_info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@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〇〇〇〇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.ne.jp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349A738-E29E-4798-B2D8-A215F49D7519}"/>
              </a:ext>
            </a:extLst>
          </p:cNvPr>
          <p:cNvGrpSpPr/>
          <p:nvPr/>
        </p:nvGrpSpPr>
        <p:grpSpPr>
          <a:xfrm>
            <a:off x="527944" y="4020269"/>
            <a:ext cx="1662090" cy="1662090"/>
            <a:chOff x="4824155" y="1802650"/>
            <a:chExt cx="1662090" cy="1662090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1453F0B0-BF2D-4B31-9B83-39EBD7246703}"/>
                </a:ext>
              </a:extLst>
            </p:cNvPr>
            <p:cNvSpPr/>
            <p:nvPr/>
          </p:nvSpPr>
          <p:spPr bwMode="auto">
            <a:xfrm>
              <a:off x="4824155" y="1802650"/>
              <a:ext cx="1662090" cy="166209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9D490AA-4CD3-4231-9B28-14AC6DA747C1}"/>
                </a:ext>
              </a:extLst>
            </p:cNvPr>
            <p:cNvSpPr txBox="1"/>
            <p:nvPr/>
          </p:nvSpPr>
          <p:spPr>
            <a:xfrm>
              <a:off x="4971999" y="2273302"/>
              <a:ext cx="1359022" cy="7741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無料体験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実施中</a:t>
              </a:r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E355BCD-1E4A-4202-B4A0-F58984627D95}"/>
              </a:ext>
            </a:extLst>
          </p:cNvPr>
          <p:cNvSpPr txBox="1"/>
          <p:nvPr/>
        </p:nvSpPr>
        <p:spPr>
          <a:xfrm rot="5400000">
            <a:off x="2099729" y="2160293"/>
            <a:ext cx="5605877" cy="192840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P行書体" panose="03000600000000000000" pitchFamily="66" charset="-128"/>
                <a:ea typeface="HGP行書体" panose="03000600000000000000" pitchFamily="66" charset="-128"/>
                <a:cs typeface="+mn-cs"/>
              </a:rPr>
              <a:t>空手教室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BFBF10F-6939-446C-AB1F-4BF15AD31733}"/>
              </a:ext>
            </a:extLst>
          </p:cNvPr>
          <p:cNvSpPr txBox="1"/>
          <p:nvPr/>
        </p:nvSpPr>
        <p:spPr>
          <a:xfrm rot="20997442">
            <a:off x="381666" y="3823505"/>
            <a:ext cx="1345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見学だけでも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OK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1131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6">
            <a:extLst>
              <a:ext uri="{FF2B5EF4-FFF2-40B4-BE49-F238E27FC236}">
                <a16:creationId xmlns:a16="http://schemas.microsoft.com/office/drawing/2014/main" id="{FC5AE8EE-6CBB-458D-B00E-C385F19C8EB7}"/>
              </a:ext>
            </a:extLst>
          </p:cNvPr>
          <p:cNvSpPr>
            <a:spLocks/>
          </p:cNvSpPr>
          <p:nvPr/>
        </p:nvSpPr>
        <p:spPr bwMode="auto">
          <a:xfrm>
            <a:off x="2326794" y="5776257"/>
            <a:ext cx="4098904" cy="3891036"/>
          </a:xfrm>
          <a:custGeom>
            <a:avLst/>
            <a:gdLst>
              <a:gd name="T0" fmla="*/ 266 w 1755"/>
              <a:gd name="T1" fmla="*/ 158 h 1666"/>
              <a:gd name="T2" fmla="*/ 208 w 1755"/>
              <a:gd name="T3" fmla="*/ 179 h 1666"/>
              <a:gd name="T4" fmla="*/ 158 w 1755"/>
              <a:gd name="T5" fmla="*/ 212 h 1666"/>
              <a:gd name="T6" fmla="*/ 156 w 1755"/>
              <a:gd name="T7" fmla="*/ 243 h 1666"/>
              <a:gd name="T8" fmla="*/ 159 w 1755"/>
              <a:gd name="T9" fmla="*/ 295 h 1666"/>
              <a:gd name="T10" fmla="*/ 172 w 1755"/>
              <a:gd name="T11" fmla="*/ 338 h 1666"/>
              <a:gd name="T12" fmla="*/ 151 w 1755"/>
              <a:gd name="T13" fmla="*/ 371 h 1666"/>
              <a:gd name="T14" fmla="*/ 209 w 1755"/>
              <a:gd name="T15" fmla="*/ 384 h 1666"/>
              <a:gd name="T16" fmla="*/ 215 w 1755"/>
              <a:gd name="T17" fmla="*/ 424 h 1666"/>
              <a:gd name="T18" fmla="*/ 127 w 1755"/>
              <a:gd name="T19" fmla="*/ 594 h 1666"/>
              <a:gd name="T20" fmla="*/ 58 w 1755"/>
              <a:gd name="T21" fmla="*/ 673 h 1666"/>
              <a:gd name="T22" fmla="*/ 3 w 1755"/>
              <a:gd name="T23" fmla="*/ 796 h 1666"/>
              <a:gd name="T24" fmla="*/ 86 w 1755"/>
              <a:gd name="T25" fmla="*/ 844 h 1666"/>
              <a:gd name="T26" fmla="*/ 341 w 1755"/>
              <a:gd name="T27" fmla="*/ 856 h 1666"/>
              <a:gd name="T28" fmla="*/ 385 w 1755"/>
              <a:gd name="T29" fmla="*/ 881 h 1666"/>
              <a:gd name="T30" fmla="*/ 434 w 1755"/>
              <a:gd name="T31" fmla="*/ 863 h 1666"/>
              <a:gd name="T32" fmla="*/ 434 w 1755"/>
              <a:gd name="T33" fmla="*/ 813 h 1666"/>
              <a:gd name="T34" fmla="*/ 376 w 1755"/>
              <a:gd name="T35" fmla="*/ 784 h 1666"/>
              <a:gd name="T36" fmla="*/ 423 w 1755"/>
              <a:gd name="T37" fmla="*/ 774 h 1666"/>
              <a:gd name="T38" fmla="*/ 523 w 1755"/>
              <a:gd name="T39" fmla="*/ 968 h 1666"/>
              <a:gd name="T40" fmla="*/ 563 w 1755"/>
              <a:gd name="T41" fmla="*/ 953 h 1666"/>
              <a:gd name="T42" fmla="*/ 628 w 1755"/>
              <a:gd name="T43" fmla="*/ 921 h 1666"/>
              <a:gd name="T44" fmla="*/ 623 w 1755"/>
              <a:gd name="T45" fmla="*/ 1534 h 1666"/>
              <a:gd name="T46" fmla="*/ 606 w 1755"/>
              <a:gd name="T47" fmla="*/ 1586 h 1666"/>
              <a:gd name="T48" fmla="*/ 516 w 1755"/>
              <a:gd name="T49" fmla="*/ 1640 h 1666"/>
              <a:gd name="T50" fmla="*/ 520 w 1755"/>
              <a:gd name="T51" fmla="*/ 1666 h 1666"/>
              <a:gd name="T52" fmla="*/ 671 w 1755"/>
              <a:gd name="T53" fmla="*/ 1651 h 1666"/>
              <a:gd name="T54" fmla="*/ 761 w 1755"/>
              <a:gd name="T55" fmla="*/ 1636 h 1666"/>
              <a:gd name="T56" fmla="*/ 739 w 1755"/>
              <a:gd name="T57" fmla="*/ 1528 h 1666"/>
              <a:gd name="T58" fmla="*/ 793 w 1755"/>
              <a:gd name="T59" fmla="*/ 1489 h 1666"/>
              <a:gd name="T60" fmla="*/ 858 w 1755"/>
              <a:gd name="T61" fmla="*/ 985 h 1666"/>
              <a:gd name="T62" fmla="*/ 1060 w 1755"/>
              <a:gd name="T63" fmla="*/ 683 h 1666"/>
              <a:gd name="T64" fmla="*/ 1497 w 1755"/>
              <a:gd name="T65" fmla="*/ 284 h 1666"/>
              <a:gd name="T66" fmla="*/ 1540 w 1755"/>
              <a:gd name="T67" fmla="*/ 203 h 1666"/>
              <a:gd name="T68" fmla="*/ 1672 w 1755"/>
              <a:gd name="T69" fmla="*/ 155 h 1666"/>
              <a:gd name="T70" fmla="*/ 1728 w 1755"/>
              <a:gd name="T71" fmla="*/ 53 h 1666"/>
              <a:gd name="T72" fmla="*/ 1748 w 1755"/>
              <a:gd name="T73" fmla="*/ 15 h 1666"/>
              <a:gd name="T74" fmla="*/ 1667 w 1755"/>
              <a:gd name="T75" fmla="*/ 0 h 1666"/>
              <a:gd name="T76" fmla="*/ 1597 w 1755"/>
              <a:gd name="T77" fmla="*/ 47 h 1666"/>
              <a:gd name="T78" fmla="*/ 1565 w 1755"/>
              <a:gd name="T79" fmla="*/ 101 h 1666"/>
              <a:gd name="T80" fmla="*/ 1441 w 1755"/>
              <a:gd name="T81" fmla="*/ 95 h 1666"/>
              <a:gd name="T82" fmla="*/ 1407 w 1755"/>
              <a:gd name="T83" fmla="*/ 134 h 1666"/>
              <a:gd name="T84" fmla="*/ 1203 w 1755"/>
              <a:gd name="T85" fmla="*/ 296 h 1666"/>
              <a:gd name="T86" fmla="*/ 890 w 1755"/>
              <a:gd name="T87" fmla="*/ 472 h 1666"/>
              <a:gd name="T88" fmla="*/ 927 w 1755"/>
              <a:gd name="T89" fmla="*/ 414 h 1666"/>
              <a:gd name="T90" fmla="*/ 954 w 1755"/>
              <a:gd name="T91" fmla="*/ 356 h 1666"/>
              <a:gd name="T92" fmla="*/ 1026 w 1755"/>
              <a:gd name="T93" fmla="*/ 364 h 1666"/>
              <a:gd name="T94" fmla="*/ 1049 w 1755"/>
              <a:gd name="T95" fmla="*/ 316 h 1666"/>
              <a:gd name="T96" fmla="*/ 976 w 1755"/>
              <a:gd name="T97" fmla="*/ 270 h 1666"/>
              <a:gd name="T98" fmla="*/ 865 w 1755"/>
              <a:gd name="T99" fmla="*/ 278 h 1666"/>
              <a:gd name="T100" fmla="*/ 803 w 1755"/>
              <a:gd name="T101" fmla="*/ 305 h 1666"/>
              <a:gd name="T102" fmla="*/ 657 w 1755"/>
              <a:gd name="T103" fmla="*/ 301 h 1666"/>
              <a:gd name="T104" fmla="*/ 481 w 1755"/>
              <a:gd name="T105" fmla="*/ 321 h 1666"/>
              <a:gd name="T106" fmla="*/ 428 w 1755"/>
              <a:gd name="T107" fmla="*/ 361 h 1666"/>
              <a:gd name="T108" fmla="*/ 423 w 1755"/>
              <a:gd name="T109" fmla="*/ 295 h 1666"/>
              <a:gd name="T110" fmla="*/ 402 w 1755"/>
              <a:gd name="T111" fmla="*/ 266 h 1666"/>
              <a:gd name="T112" fmla="*/ 373 w 1755"/>
              <a:gd name="T113" fmla="*/ 225 h 1666"/>
              <a:gd name="T114" fmla="*/ 348 w 1755"/>
              <a:gd name="T115" fmla="*/ 176 h 1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55" h="1666">
                <a:moveTo>
                  <a:pt x="330" y="169"/>
                </a:moveTo>
                <a:lnTo>
                  <a:pt x="330" y="169"/>
                </a:lnTo>
                <a:lnTo>
                  <a:pt x="324" y="166"/>
                </a:lnTo>
                <a:lnTo>
                  <a:pt x="316" y="163"/>
                </a:lnTo>
                <a:lnTo>
                  <a:pt x="309" y="162"/>
                </a:lnTo>
                <a:lnTo>
                  <a:pt x="309" y="162"/>
                </a:lnTo>
                <a:lnTo>
                  <a:pt x="287" y="160"/>
                </a:lnTo>
                <a:lnTo>
                  <a:pt x="266" y="158"/>
                </a:lnTo>
                <a:lnTo>
                  <a:pt x="266" y="158"/>
                </a:lnTo>
                <a:lnTo>
                  <a:pt x="241" y="156"/>
                </a:lnTo>
                <a:lnTo>
                  <a:pt x="228" y="155"/>
                </a:lnTo>
                <a:lnTo>
                  <a:pt x="223" y="156"/>
                </a:lnTo>
                <a:lnTo>
                  <a:pt x="219" y="158"/>
                </a:lnTo>
                <a:lnTo>
                  <a:pt x="219" y="158"/>
                </a:lnTo>
                <a:lnTo>
                  <a:pt x="215" y="165"/>
                </a:lnTo>
                <a:lnTo>
                  <a:pt x="212" y="172"/>
                </a:lnTo>
                <a:lnTo>
                  <a:pt x="208" y="179"/>
                </a:lnTo>
                <a:lnTo>
                  <a:pt x="208" y="179"/>
                </a:lnTo>
                <a:lnTo>
                  <a:pt x="202" y="187"/>
                </a:lnTo>
                <a:lnTo>
                  <a:pt x="196" y="193"/>
                </a:lnTo>
                <a:lnTo>
                  <a:pt x="187" y="198"/>
                </a:lnTo>
                <a:lnTo>
                  <a:pt x="187" y="198"/>
                </a:lnTo>
                <a:lnTo>
                  <a:pt x="174" y="203"/>
                </a:lnTo>
                <a:lnTo>
                  <a:pt x="165" y="209"/>
                </a:lnTo>
                <a:lnTo>
                  <a:pt x="165" y="209"/>
                </a:lnTo>
                <a:lnTo>
                  <a:pt x="160" y="211"/>
                </a:lnTo>
                <a:lnTo>
                  <a:pt x="158" y="212"/>
                </a:lnTo>
                <a:lnTo>
                  <a:pt x="156" y="214"/>
                </a:lnTo>
                <a:lnTo>
                  <a:pt x="154" y="220"/>
                </a:lnTo>
                <a:lnTo>
                  <a:pt x="154" y="220"/>
                </a:lnTo>
                <a:lnTo>
                  <a:pt x="154" y="226"/>
                </a:lnTo>
                <a:lnTo>
                  <a:pt x="154" y="231"/>
                </a:lnTo>
                <a:lnTo>
                  <a:pt x="154" y="237"/>
                </a:lnTo>
                <a:lnTo>
                  <a:pt x="154" y="237"/>
                </a:lnTo>
                <a:lnTo>
                  <a:pt x="155" y="241"/>
                </a:lnTo>
                <a:lnTo>
                  <a:pt x="156" y="243"/>
                </a:lnTo>
                <a:lnTo>
                  <a:pt x="158" y="248"/>
                </a:lnTo>
                <a:lnTo>
                  <a:pt x="158" y="255"/>
                </a:lnTo>
                <a:lnTo>
                  <a:pt x="158" y="255"/>
                </a:lnTo>
                <a:lnTo>
                  <a:pt x="158" y="264"/>
                </a:lnTo>
                <a:lnTo>
                  <a:pt x="158" y="275"/>
                </a:lnTo>
                <a:lnTo>
                  <a:pt x="158" y="291"/>
                </a:lnTo>
                <a:lnTo>
                  <a:pt x="158" y="291"/>
                </a:lnTo>
                <a:lnTo>
                  <a:pt x="159" y="294"/>
                </a:lnTo>
                <a:lnTo>
                  <a:pt x="159" y="295"/>
                </a:lnTo>
                <a:lnTo>
                  <a:pt x="160" y="296"/>
                </a:lnTo>
                <a:lnTo>
                  <a:pt x="161" y="297"/>
                </a:lnTo>
                <a:lnTo>
                  <a:pt x="161" y="300"/>
                </a:lnTo>
                <a:lnTo>
                  <a:pt x="158" y="309"/>
                </a:lnTo>
                <a:lnTo>
                  <a:pt x="158" y="309"/>
                </a:lnTo>
                <a:lnTo>
                  <a:pt x="154" y="321"/>
                </a:lnTo>
                <a:lnTo>
                  <a:pt x="151" y="329"/>
                </a:lnTo>
                <a:lnTo>
                  <a:pt x="150" y="334"/>
                </a:lnTo>
                <a:lnTo>
                  <a:pt x="172" y="338"/>
                </a:lnTo>
                <a:lnTo>
                  <a:pt x="172" y="338"/>
                </a:lnTo>
                <a:lnTo>
                  <a:pt x="172" y="340"/>
                </a:lnTo>
                <a:lnTo>
                  <a:pt x="174" y="345"/>
                </a:lnTo>
                <a:lnTo>
                  <a:pt x="172" y="348"/>
                </a:lnTo>
                <a:lnTo>
                  <a:pt x="171" y="351"/>
                </a:lnTo>
                <a:lnTo>
                  <a:pt x="169" y="356"/>
                </a:lnTo>
                <a:lnTo>
                  <a:pt x="165" y="360"/>
                </a:lnTo>
                <a:lnTo>
                  <a:pt x="165" y="360"/>
                </a:lnTo>
                <a:lnTo>
                  <a:pt x="151" y="371"/>
                </a:lnTo>
                <a:lnTo>
                  <a:pt x="148" y="375"/>
                </a:lnTo>
                <a:lnTo>
                  <a:pt x="176" y="377"/>
                </a:lnTo>
                <a:lnTo>
                  <a:pt x="187" y="392"/>
                </a:lnTo>
                <a:lnTo>
                  <a:pt x="187" y="392"/>
                </a:lnTo>
                <a:lnTo>
                  <a:pt x="190" y="389"/>
                </a:lnTo>
                <a:lnTo>
                  <a:pt x="197" y="386"/>
                </a:lnTo>
                <a:lnTo>
                  <a:pt x="201" y="384"/>
                </a:lnTo>
                <a:lnTo>
                  <a:pt x="204" y="383"/>
                </a:lnTo>
                <a:lnTo>
                  <a:pt x="209" y="384"/>
                </a:lnTo>
                <a:lnTo>
                  <a:pt x="212" y="388"/>
                </a:lnTo>
                <a:lnTo>
                  <a:pt x="212" y="388"/>
                </a:lnTo>
                <a:lnTo>
                  <a:pt x="215" y="398"/>
                </a:lnTo>
                <a:lnTo>
                  <a:pt x="217" y="405"/>
                </a:lnTo>
                <a:lnTo>
                  <a:pt x="217" y="413"/>
                </a:lnTo>
                <a:lnTo>
                  <a:pt x="215" y="418"/>
                </a:lnTo>
                <a:lnTo>
                  <a:pt x="215" y="418"/>
                </a:lnTo>
                <a:lnTo>
                  <a:pt x="215" y="420"/>
                </a:lnTo>
                <a:lnTo>
                  <a:pt x="215" y="424"/>
                </a:lnTo>
                <a:lnTo>
                  <a:pt x="218" y="434"/>
                </a:lnTo>
                <a:lnTo>
                  <a:pt x="223" y="446"/>
                </a:lnTo>
                <a:lnTo>
                  <a:pt x="223" y="446"/>
                </a:lnTo>
                <a:lnTo>
                  <a:pt x="180" y="500"/>
                </a:lnTo>
                <a:lnTo>
                  <a:pt x="180" y="500"/>
                </a:lnTo>
                <a:lnTo>
                  <a:pt x="169" y="518"/>
                </a:lnTo>
                <a:lnTo>
                  <a:pt x="151" y="551"/>
                </a:lnTo>
                <a:lnTo>
                  <a:pt x="133" y="583"/>
                </a:lnTo>
                <a:lnTo>
                  <a:pt x="127" y="594"/>
                </a:lnTo>
                <a:lnTo>
                  <a:pt x="122" y="601"/>
                </a:lnTo>
                <a:lnTo>
                  <a:pt x="122" y="601"/>
                </a:lnTo>
                <a:lnTo>
                  <a:pt x="116" y="607"/>
                </a:lnTo>
                <a:lnTo>
                  <a:pt x="111" y="613"/>
                </a:lnTo>
                <a:lnTo>
                  <a:pt x="104" y="623"/>
                </a:lnTo>
                <a:lnTo>
                  <a:pt x="104" y="623"/>
                </a:lnTo>
                <a:lnTo>
                  <a:pt x="85" y="642"/>
                </a:lnTo>
                <a:lnTo>
                  <a:pt x="58" y="673"/>
                </a:lnTo>
                <a:lnTo>
                  <a:pt x="58" y="673"/>
                </a:lnTo>
                <a:lnTo>
                  <a:pt x="11" y="730"/>
                </a:lnTo>
                <a:lnTo>
                  <a:pt x="11" y="730"/>
                </a:lnTo>
                <a:lnTo>
                  <a:pt x="8" y="736"/>
                </a:lnTo>
                <a:lnTo>
                  <a:pt x="5" y="743"/>
                </a:lnTo>
                <a:lnTo>
                  <a:pt x="2" y="764"/>
                </a:lnTo>
                <a:lnTo>
                  <a:pt x="0" y="775"/>
                </a:lnTo>
                <a:lnTo>
                  <a:pt x="0" y="785"/>
                </a:lnTo>
                <a:lnTo>
                  <a:pt x="2" y="793"/>
                </a:lnTo>
                <a:lnTo>
                  <a:pt x="3" y="796"/>
                </a:lnTo>
                <a:lnTo>
                  <a:pt x="4" y="798"/>
                </a:lnTo>
                <a:lnTo>
                  <a:pt x="4" y="798"/>
                </a:lnTo>
                <a:lnTo>
                  <a:pt x="16" y="808"/>
                </a:lnTo>
                <a:lnTo>
                  <a:pt x="36" y="822"/>
                </a:lnTo>
                <a:lnTo>
                  <a:pt x="54" y="833"/>
                </a:lnTo>
                <a:lnTo>
                  <a:pt x="61" y="836"/>
                </a:lnTo>
                <a:lnTo>
                  <a:pt x="64" y="838"/>
                </a:lnTo>
                <a:lnTo>
                  <a:pt x="64" y="838"/>
                </a:lnTo>
                <a:lnTo>
                  <a:pt x="86" y="844"/>
                </a:lnTo>
                <a:lnTo>
                  <a:pt x="129" y="856"/>
                </a:lnTo>
                <a:lnTo>
                  <a:pt x="191" y="875"/>
                </a:lnTo>
                <a:lnTo>
                  <a:pt x="298" y="899"/>
                </a:lnTo>
                <a:lnTo>
                  <a:pt x="298" y="899"/>
                </a:lnTo>
                <a:lnTo>
                  <a:pt x="320" y="879"/>
                </a:lnTo>
                <a:lnTo>
                  <a:pt x="335" y="865"/>
                </a:lnTo>
                <a:lnTo>
                  <a:pt x="340" y="859"/>
                </a:lnTo>
                <a:lnTo>
                  <a:pt x="341" y="856"/>
                </a:lnTo>
                <a:lnTo>
                  <a:pt x="341" y="856"/>
                </a:lnTo>
                <a:lnTo>
                  <a:pt x="342" y="855"/>
                </a:lnTo>
                <a:lnTo>
                  <a:pt x="344" y="856"/>
                </a:lnTo>
                <a:lnTo>
                  <a:pt x="355" y="860"/>
                </a:lnTo>
                <a:lnTo>
                  <a:pt x="367" y="866"/>
                </a:lnTo>
                <a:lnTo>
                  <a:pt x="370" y="868"/>
                </a:lnTo>
                <a:lnTo>
                  <a:pt x="373" y="871"/>
                </a:lnTo>
                <a:lnTo>
                  <a:pt x="373" y="871"/>
                </a:lnTo>
                <a:lnTo>
                  <a:pt x="378" y="876"/>
                </a:lnTo>
                <a:lnTo>
                  <a:pt x="385" y="881"/>
                </a:lnTo>
                <a:lnTo>
                  <a:pt x="389" y="883"/>
                </a:lnTo>
                <a:lnTo>
                  <a:pt x="395" y="884"/>
                </a:lnTo>
                <a:lnTo>
                  <a:pt x="400" y="886"/>
                </a:lnTo>
                <a:lnTo>
                  <a:pt x="406" y="884"/>
                </a:lnTo>
                <a:lnTo>
                  <a:pt x="406" y="884"/>
                </a:lnTo>
                <a:lnTo>
                  <a:pt x="416" y="882"/>
                </a:lnTo>
                <a:lnTo>
                  <a:pt x="424" y="877"/>
                </a:lnTo>
                <a:lnTo>
                  <a:pt x="429" y="871"/>
                </a:lnTo>
                <a:lnTo>
                  <a:pt x="434" y="863"/>
                </a:lnTo>
                <a:lnTo>
                  <a:pt x="434" y="863"/>
                </a:lnTo>
                <a:lnTo>
                  <a:pt x="440" y="855"/>
                </a:lnTo>
                <a:lnTo>
                  <a:pt x="446" y="845"/>
                </a:lnTo>
                <a:lnTo>
                  <a:pt x="449" y="840"/>
                </a:lnTo>
                <a:lnTo>
                  <a:pt x="451" y="835"/>
                </a:lnTo>
                <a:lnTo>
                  <a:pt x="451" y="830"/>
                </a:lnTo>
                <a:lnTo>
                  <a:pt x="449" y="827"/>
                </a:lnTo>
                <a:lnTo>
                  <a:pt x="449" y="827"/>
                </a:lnTo>
                <a:lnTo>
                  <a:pt x="434" y="813"/>
                </a:lnTo>
                <a:lnTo>
                  <a:pt x="427" y="807"/>
                </a:lnTo>
                <a:lnTo>
                  <a:pt x="419" y="802"/>
                </a:lnTo>
                <a:lnTo>
                  <a:pt x="419" y="802"/>
                </a:lnTo>
                <a:lnTo>
                  <a:pt x="411" y="797"/>
                </a:lnTo>
                <a:lnTo>
                  <a:pt x="399" y="790"/>
                </a:lnTo>
                <a:lnTo>
                  <a:pt x="387" y="785"/>
                </a:lnTo>
                <a:lnTo>
                  <a:pt x="381" y="784"/>
                </a:lnTo>
                <a:lnTo>
                  <a:pt x="376" y="784"/>
                </a:lnTo>
                <a:lnTo>
                  <a:pt x="376" y="784"/>
                </a:lnTo>
                <a:lnTo>
                  <a:pt x="348" y="787"/>
                </a:lnTo>
                <a:lnTo>
                  <a:pt x="283" y="755"/>
                </a:lnTo>
                <a:lnTo>
                  <a:pt x="320" y="730"/>
                </a:lnTo>
                <a:lnTo>
                  <a:pt x="320" y="730"/>
                </a:lnTo>
                <a:lnTo>
                  <a:pt x="362" y="746"/>
                </a:lnTo>
                <a:lnTo>
                  <a:pt x="396" y="759"/>
                </a:lnTo>
                <a:lnTo>
                  <a:pt x="411" y="766"/>
                </a:lnTo>
                <a:lnTo>
                  <a:pt x="423" y="774"/>
                </a:lnTo>
                <a:lnTo>
                  <a:pt x="423" y="774"/>
                </a:lnTo>
                <a:lnTo>
                  <a:pt x="502" y="817"/>
                </a:lnTo>
                <a:lnTo>
                  <a:pt x="559" y="849"/>
                </a:lnTo>
                <a:lnTo>
                  <a:pt x="559" y="849"/>
                </a:lnTo>
                <a:lnTo>
                  <a:pt x="520" y="942"/>
                </a:lnTo>
                <a:lnTo>
                  <a:pt x="520" y="942"/>
                </a:lnTo>
                <a:lnTo>
                  <a:pt x="519" y="947"/>
                </a:lnTo>
                <a:lnTo>
                  <a:pt x="519" y="956"/>
                </a:lnTo>
                <a:lnTo>
                  <a:pt x="521" y="964"/>
                </a:lnTo>
                <a:lnTo>
                  <a:pt x="523" y="968"/>
                </a:lnTo>
                <a:lnTo>
                  <a:pt x="524" y="972"/>
                </a:lnTo>
                <a:lnTo>
                  <a:pt x="524" y="972"/>
                </a:lnTo>
                <a:lnTo>
                  <a:pt x="535" y="988"/>
                </a:lnTo>
                <a:lnTo>
                  <a:pt x="542" y="1000"/>
                </a:lnTo>
                <a:lnTo>
                  <a:pt x="542" y="1000"/>
                </a:lnTo>
                <a:lnTo>
                  <a:pt x="550" y="986"/>
                </a:lnTo>
                <a:lnTo>
                  <a:pt x="557" y="972"/>
                </a:lnTo>
                <a:lnTo>
                  <a:pt x="563" y="953"/>
                </a:lnTo>
                <a:lnTo>
                  <a:pt x="563" y="953"/>
                </a:lnTo>
                <a:lnTo>
                  <a:pt x="572" y="927"/>
                </a:lnTo>
                <a:lnTo>
                  <a:pt x="584" y="897"/>
                </a:lnTo>
                <a:lnTo>
                  <a:pt x="599" y="860"/>
                </a:lnTo>
                <a:lnTo>
                  <a:pt x="614" y="867"/>
                </a:lnTo>
                <a:lnTo>
                  <a:pt x="614" y="867"/>
                </a:lnTo>
                <a:lnTo>
                  <a:pt x="621" y="889"/>
                </a:lnTo>
                <a:lnTo>
                  <a:pt x="626" y="908"/>
                </a:lnTo>
                <a:lnTo>
                  <a:pt x="628" y="921"/>
                </a:lnTo>
                <a:lnTo>
                  <a:pt x="628" y="921"/>
                </a:lnTo>
                <a:lnTo>
                  <a:pt x="612" y="1200"/>
                </a:lnTo>
                <a:lnTo>
                  <a:pt x="595" y="1471"/>
                </a:lnTo>
                <a:lnTo>
                  <a:pt x="595" y="1471"/>
                </a:lnTo>
                <a:lnTo>
                  <a:pt x="609" y="1487"/>
                </a:lnTo>
                <a:lnTo>
                  <a:pt x="617" y="1501"/>
                </a:lnTo>
                <a:lnTo>
                  <a:pt x="620" y="1506"/>
                </a:lnTo>
                <a:lnTo>
                  <a:pt x="621" y="1511"/>
                </a:lnTo>
                <a:lnTo>
                  <a:pt x="621" y="1511"/>
                </a:lnTo>
                <a:lnTo>
                  <a:pt x="623" y="1534"/>
                </a:lnTo>
                <a:lnTo>
                  <a:pt x="625" y="1548"/>
                </a:lnTo>
                <a:lnTo>
                  <a:pt x="625" y="1557"/>
                </a:lnTo>
                <a:lnTo>
                  <a:pt x="625" y="1557"/>
                </a:lnTo>
                <a:lnTo>
                  <a:pt x="625" y="1564"/>
                </a:lnTo>
                <a:lnTo>
                  <a:pt x="623" y="1570"/>
                </a:lnTo>
                <a:lnTo>
                  <a:pt x="622" y="1575"/>
                </a:lnTo>
                <a:lnTo>
                  <a:pt x="618" y="1578"/>
                </a:lnTo>
                <a:lnTo>
                  <a:pt x="614" y="1582"/>
                </a:lnTo>
                <a:lnTo>
                  <a:pt x="606" y="1586"/>
                </a:lnTo>
                <a:lnTo>
                  <a:pt x="606" y="1586"/>
                </a:lnTo>
                <a:lnTo>
                  <a:pt x="598" y="1591"/>
                </a:lnTo>
                <a:lnTo>
                  <a:pt x="589" y="1597"/>
                </a:lnTo>
                <a:lnTo>
                  <a:pt x="573" y="1609"/>
                </a:lnTo>
                <a:lnTo>
                  <a:pt x="555" y="1623"/>
                </a:lnTo>
                <a:lnTo>
                  <a:pt x="545" y="1629"/>
                </a:lnTo>
                <a:lnTo>
                  <a:pt x="535" y="1632"/>
                </a:lnTo>
                <a:lnTo>
                  <a:pt x="535" y="1632"/>
                </a:lnTo>
                <a:lnTo>
                  <a:pt x="516" y="1640"/>
                </a:lnTo>
                <a:lnTo>
                  <a:pt x="504" y="1646"/>
                </a:lnTo>
                <a:lnTo>
                  <a:pt x="501" y="1648"/>
                </a:lnTo>
                <a:lnTo>
                  <a:pt x="499" y="1651"/>
                </a:lnTo>
                <a:lnTo>
                  <a:pt x="499" y="1652"/>
                </a:lnTo>
                <a:lnTo>
                  <a:pt x="503" y="1654"/>
                </a:lnTo>
                <a:lnTo>
                  <a:pt x="503" y="1654"/>
                </a:lnTo>
                <a:lnTo>
                  <a:pt x="509" y="1659"/>
                </a:lnTo>
                <a:lnTo>
                  <a:pt x="515" y="1663"/>
                </a:lnTo>
                <a:lnTo>
                  <a:pt x="520" y="1666"/>
                </a:lnTo>
                <a:lnTo>
                  <a:pt x="524" y="1666"/>
                </a:lnTo>
                <a:lnTo>
                  <a:pt x="528" y="1666"/>
                </a:lnTo>
                <a:lnTo>
                  <a:pt x="528" y="1666"/>
                </a:lnTo>
                <a:lnTo>
                  <a:pt x="541" y="1663"/>
                </a:lnTo>
                <a:lnTo>
                  <a:pt x="564" y="1659"/>
                </a:lnTo>
                <a:lnTo>
                  <a:pt x="621" y="1654"/>
                </a:lnTo>
                <a:lnTo>
                  <a:pt x="621" y="1654"/>
                </a:lnTo>
                <a:lnTo>
                  <a:pt x="648" y="1652"/>
                </a:lnTo>
                <a:lnTo>
                  <a:pt x="671" y="1651"/>
                </a:lnTo>
                <a:lnTo>
                  <a:pt x="711" y="1651"/>
                </a:lnTo>
                <a:lnTo>
                  <a:pt x="711" y="1651"/>
                </a:lnTo>
                <a:lnTo>
                  <a:pt x="728" y="1651"/>
                </a:lnTo>
                <a:lnTo>
                  <a:pt x="744" y="1648"/>
                </a:lnTo>
                <a:lnTo>
                  <a:pt x="751" y="1646"/>
                </a:lnTo>
                <a:lnTo>
                  <a:pt x="757" y="1643"/>
                </a:lnTo>
                <a:lnTo>
                  <a:pt x="760" y="1641"/>
                </a:lnTo>
                <a:lnTo>
                  <a:pt x="761" y="1639"/>
                </a:lnTo>
                <a:lnTo>
                  <a:pt x="761" y="1636"/>
                </a:lnTo>
                <a:lnTo>
                  <a:pt x="761" y="1636"/>
                </a:lnTo>
                <a:lnTo>
                  <a:pt x="757" y="1614"/>
                </a:lnTo>
                <a:lnTo>
                  <a:pt x="755" y="1599"/>
                </a:lnTo>
                <a:lnTo>
                  <a:pt x="750" y="1582"/>
                </a:lnTo>
                <a:lnTo>
                  <a:pt x="750" y="1582"/>
                </a:lnTo>
                <a:lnTo>
                  <a:pt x="741" y="1553"/>
                </a:lnTo>
                <a:lnTo>
                  <a:pt x="740" y="1541"/>
                </a:lnTo>
                <a:lnTo>
                  <a:pt x="739" y="1528"/>
                </a:lnTo>
                <a:lnTo>
                  <a:pt x="739" y="1528"/>
                </a:lnTo>
                <a:lnTo>
                  <a:pt x="740" y="1522"/>
                </a:lnTo>
                <a:lnTo>
                  <a:pt x="741" y="1517"/>
                </a:lnTo>
                <a:lnTo>
                  <a:pt x="743" y="1512"/>
                </a:lnTo>
                <a:lnTo>
                  <a:pt x="745" y="1508"/>
                </a:lnTo>
                <a:lnTo>
                  <a:pt x="751" y="1502"/>
                </a:lnTo>
                <a:lnTo>
                  <a:pt x="757" y="1500"/>
                </a:lnTo>
                <a:lnTo>
                  <a:pt x="757" y="1500"/>
                </a:lnTo>
                <a:lnTo>
                  <a:pt x="793" y="1489"/>
                </a:lnTo>
                <a:lnTo>
                  <a:pt x="793" y="1489"/>
                </a:lnTo>
                <a:lnTo>
                  <a:pt x="799" y="1285"/>
                </a:lnTo>
                <a:lnTo>
                  <a:pt x="803" y="1145"/>
                </a:lnTo>
                <a:lnTo>
                  <a:pt x="804" y="1078"/>
                </a:lnTo>
                <a:lnTo>
                  <a:pt x="804" y="1078"/>
                </a:lnTo>
                <a:lnTo>
                  <a:pt x="805" y="1073"/>
                </a:lnTo>
                <a:lnTo>
                  <a:pt x="813" y="1064"/>
                </a:lnTo>
                <a:lnTo>
                  <a:pt x="832" y="1032"/>
                </a:lnTo>
                <a:lnTo>
                  <a:pt x="852" y="999"/>
                </a:lnTo>
                <a:lnTo>
                  <a:pt x="858" y="985"/>
                </a:lnTo>
                <a:lnTo>
                  <a:pt x="862" y="978"/>
                </a:lnTo>
                <a:lnTo>
                  <a:pt x="862" y="978"/>
                </a:lnTo>
                <a:lnTo>
                  <a:pt x="863" y="974"/>
                </a:lnTo>
                <a:lnTo>
                  <a:pt x="867" y="965"/>
                </a:lnTo>
                <a:lnTo>
                  <a:pt x="881" y="937"/>
                </a:lnTo>
                <a:lnTo>
                  <a:pt x="924" y="856"/>
                </a:lnTo>
                <a:lnTo>
                  <a:pt x="987" y="741"/>
                </a:lnTo>
                <a:lnTo>
                  <a:pt x="987" y="741"/>
                </a:lnTo>
                <a:lnTo>
                  <a:pt x="1060" y="683"/>
                </a:lnTo>
                <a:lnTo>
                  <a:pt x="1221" y="553"/>
                </a:lnTo>
                <a:lnTo>
                  <a:pt x="1308" y="483"/>
                </a:lnTo>
                <a:lnTo>
                  <a:pt x="1384" y="419"/>
                </a:lnTo>
                <a:lnTo>
                  <a:pt x="1439" y="372"/>
                </a:lnTo>
                <a:lnTo>
                  <a:pt x="1457" y="357"/>
                </a:lnTo>
                <a:lnTo>
                  <a:pt x="1464" y="349"/>
                </a:lnTo>
                <a:lnTo>
                  <a:pt x="1464" y="349"/>
                </a:lnTo>
                <a:lnTo>
                  <a:pt x="1479" y="322"/>
                </a:lnTo>
                <a:lnTo>
                  <a:pt x="1497" y="284"/>
                </a:lnTo>
                <a:lnTo>
                  <a:pt x="1522" y="233"/>
                </a:lnTo>
                <a:lnTo>
                  <a:pt x="1522" y="233"/>
                </a:lnTo>
                <a:lnTo>
                  <a:pt x="1529" y="221"/>
                </a:lnTo>
                <a:lnTo>
                  <a:pt x="1534" y="211"/>
                </a:lnTo>
                <a:lnTo>
                  <a:pt x="1535" y="208"/>
                </a:lnTo>
                <a:lnTo>
                  <a:pt x="1535" y="205"/>
                </a:lnTo>
                <a:lnTo>
                  <a:pt x="1535" y="205"/>
                </a:lnTo>
                <a:lnTo>
                  <a:pt x="1536" y="204"/>
                </a:lnTo>
                <a:lnTo>
                  <a:pt x="1540" y="203"/>
                </a:lnTo>
                <a:lnTo>
                  <a:pt x="1554" y="199"/>
                </a:lnTo>
                <a:lnTo>
                  <a:pt x="1595" y="190"/>
                </a:lnTo>
                <a:lnTo>
                  <a:pt x="1619" y="183"/>
                </a:lnTo>
                <a:lnTo>
                  <a:pt x="1642" y="176"/>
                </a:lnTo>
                <a:lnTo>
                  <a:pt x="1652" y="171"/>
                </a:lnTo>
                <a:lnTo>
                  <a:pt x="1661" y="166"/>
                </a:lnTo>
                <a:lnTo>
                  <a:pt x="1667" y="161"/>
                </a:lnTo>
                <a:lnTo>
                  <a:pt x="1672" y="155"/>
                </a:lnTo>
                <a:lnTo>
                  <a:pt x="1672" y="155"/>
                </a:lnTo>
                <a:lnTo>
                  <a:pt x="1679" y="142"/>
                </a:lnTo>
                <a:lnTo>
                  <a:pt x="1685" y="133"/>
                </a:lnTo>
                <a:lnTo>
                  <a:pt x="1694" y="112"/>
                </a:lnTo>
                <a:lnTo>
                  <a:pt x="1701" y="92"/>
                </a:lnTo>
                <a:lnTo>
                  <a:pt x="1706" y="82"/>
                </a:lnTo>
                <a:lnTo>
                  <a:pt x="1712" y="72"/>
                </a:lnTo>
                <a:lnTo>
                  <a:pt x="1712" y="72"/>
                </a:lnTo>
                <a:lnTo>
                  <a:pt x="1720" y="61"/>
                </a:lnTo>
                <a:lnTo>
                  <a:pt x="1728" y="53"/>
                </a:lnTo>
                <a:lnTo>
                  <a:pt x="1745" y="38"/>
                </a:lnTo>
                <a:lnTo>
                  <a:pt x="1752" y="32"/>
                </a:lnTo>
                <a:lnTo>
                  <a:pt x="1754" y="29"/>
                </a:lnTo>
                <a:lnTo>
                  <a:pt x="1755" y="26"/>
                </a:lnTo>
                <a:lnTo>
                  <a:pt x="1755" y="23"/>
                </a:lnTo>
                <a:lnTo>
                  <a:pt x="1754" y="21"/>
                </a:lnTo>
                <a:lnTo>
                  <a:pt x="1752" y="17"/>
                </a:lnTo>
                <a:lnTo>
                  <a:pt x="1748" y="15"/>
                </a:lnTo>
                <a:lnTo>
                  <a:pt x="1748" y="15"/>
                </a:lnTo>
                <a:lnTo>
                  <a:pt x="1738" y="9"/>
                </a:lnTo>
                <a:lnTo>
                  <a:pt x="1729" y="5"/>
                </a:lnTo>
                <a:lnTo>
                  <a:pt x="1722" y="2"/>
                </a:lnTo>
                <a:lnTo>
                  <a:pt x="1715" y="1"/>
                </a:lnTo>
                <a:lnTo>
                  <a:pt x="1705" y="0"/>
                </a:lnTo>
                <a:lnTo>
                  <a:pt x="1701" y="0"/>
                </a:lnTo>
                <a:lnTo>
                  <a:pt x="1675" y="0"/>
                </a:lnTo>
                <a:lnTo>
                  <a:pt x="1675" y="0"/>
                </a:lnTo>
                <a:lnTo>
                  <a:pt x="1667" y="0"/>
                </a:lnTo>
                <a:lnTo>
                  <a:pt x="1661" y="1"/>
                </a:lnTo>
                <a:lnTo>
                  <a:pt x="1647" y="7"/>
                </a:lnTo>
                <a:lnTo>
                  <a:pt x="1647" y="7"/>
                </a:lnTo>
                <a:lnTo>
                  <a:pt x="1637" y="11"/>
                </a:lnTo>
                <a:lnTo>
                  <a:pt x="1625" y="17"/>
                </a:lnTo>
                <a:lnTo>
                  <a:pt x="1619" y="22"/>
                </a:lnTo>
                <a:lnTo>
                  <a:pt x="1611" y="28"/>
                </a:lnTo>
                <a:lnTo>
                  <a:pt x="1604" y="37"/>
                </a:lnTo>
                <a:lnTo>
                  <a:pt x="1597" y="47"/>
                </a:lnTo>
                <a:lnTo>
                  <a:pt x="1597" y="47"/>
                </a:lnTo>
                <a:lnTo>
                  <a:pt x="1591" y="58"/>
                </a:lnTo>
                <a:lnTo>
                  <a:pt x="1586" y="66"/>
                </a:lnTo>
                <a:lnTo>
                  <a:pt x="1581" y="81"/>
                </a:lnTo>
                <a:lnTo>
                  <a:pt x="1578" y="86"/>
                </a:lnTo>
                <a:lnTo>
                  <a:pt x="1576" y="91"/>
                </a:lnTo>
                <a:lnTo>
                  <a:pt x="1571" y="96"/>
                </a:lnTo>
                <a:lnTo>
                  <a:pt x="1565" y="101"/>
                </a:lnTo>
                <a:lnTo>
                  <a:pt x="1565" y="101"/>
                </a:lnTo>
                <a:lnTo>
                  <a:pt x="1550" y="109"/>
                </a:lnTo>
                <a:lnTo>
                  <a:pt x="1540" y="117"/>
                </a:lnTo>
                <a:lnTo>
                  <a:pt x="1533" y="123"/>
                </a:lnTo>
                <a:lnTo>
                  <a:pt x="1533" y="123"/>
                </a:lnTo>
                <a:lnTo>
                  <a:pt x="1519" y="117"/>
                </a:lnTo>
                <a:lnTo>
                  <a:pt x="1489" y="106"/>
                </a:lnTo>
                <a:lnTo>
                  <a:pt x="1470" y="101"/>
                </a:lnTo>
                <a:lnTo>
                  <a:pt x="1454" y="97"/>
                </a:lnTo>
                <a:lnTo>
                  <a:pt x="1441" y="95"/>
                </a:lnTo>
                <a:lnTo>
                  <a:pt x="1436" y="96"/>
                </a:lnTo>
                <a:lnTo>
                  <a:pt x="1432" y="97"/>
                </a:lnTo>
                <a:lnTo>
                  <a:pt x="1432" y="97"/>
                </a:lnTo>
                <a:lnTo>
                  <a:pt x="1422" y="104"/>
                </a:lnTo>
                <a:lnTo>
                  <a:pt x="1417" y="110"/>
                </a:lnTo>
                <a:lnTo>
                  <a:pt x="1415" y="118"/>
                </a:lnTo>
                <a:lnTo>
                  <a:pt x="1410" y="129"/>
                </a:lnTo>
                <a:lnTo>
                  <a:pt x="1410" y="129"/>
                </a:lnTo>
                <a:lnTo>
                  <a:pt x="1407" y="134"/>
                </a:lnTo>
                <a:lnTo>
                  <a:pt x="1403" y="139"/>
                </a:lnTo>
                <a:lnTo>
                  <a:pt x="1388" y="152"/>
                </a:lnTo>
                <a:lnTo>
                  <a:pt x="1368" y="169"/>
                </a:lnTo>
                <a:lnTo>
                  <a:pt x="1345" y="188"/>
                </a:lnTo>
                <a:lnTo>
                  <a:pt x="1298" y="223"/>
                </a:lnTo>
                <a:lnTo>
                  <a:pt x="1267" y="248"/>
                </a:lnTo>
                <a:lnTo>
                  <a:pt x="1267" y="248"/>
                </a:lnTo>
                <a:lnTo>
                  <a:pt x="1240" y="269"/>
                </a:lnTo>
                <a:lnTo>
                  <a:pt x="1203" y="296"/>
                </a:lnTo>
                <a:lnTo>
                  <a:pt x="1144" y="338"/>
                </a:lnTo>
                <a:lnTo>
                  <a:pt x="1144" y="338"/>
                </a:lnTo>
                <a:lnTo>
                  <a:pt x="1124" y="351"/>
                </a:lnTo>
                <a:lnTo>
                  <a:pt x="1092" y="370"/>
                </a:lnTo>
                <a:lnTo>
                  <a:pt x="1044" y="395"/>
                </a:lnTo>
                <a:lnTo>
                  <a:pt x="1044" y="395"/>
                </a:lnTo>
                <a:lnTo>
                  <a:pt x="972" y="435"/>
                </a:lnTo>
                <a:lnTo>
                  <a:pt x="922" y="461"/>
                </a:lnTo>
                <a:lnTo>
                  <a:pt x="890" y="472"/>
                </a:lnTo>
                <a:lnTo>
                  <a:pt x="890" y="472"/>
                </a:lnTo>
                <a:lnTo>
                  <a:pt x="872" y="474"/>
                </a:lnTo>
                <a:lnTo>
                  <a:pt x="836" y="479"/>
                </a:lnTo>
                <a:lnTo>
                  <a:pt x="786" y="485"/>
                </a:lnTo>
                <a:lnTo>
                  <a:pt x="757" y="481"/>
                </a:lnTo>
                <a:lnTo>
                  <a:pt x="757" y="481"/>
                </a:lnTo>
                <a:lnTo>
                  <a:pt x="915" y="421"/>
                </a:lnTo>
                <a:lnTo>
                  <a:pt x="915" y="421"/>
                </a:lnTo>
                <a:lnTo>
                  <a:pt x="927" y="414"/>
                </a:lnTo>
                <a:lnTo>
                  <a:pt x="943" y="402"/>
                </a:lnTo>
                <a:lnTo>
                  <a:pt x="952" y="394"/>
                </a:lnTo>
                <a:lnTo>
                  <a:pt x="958" y="388"/>
                </a:lnTo>
                <a:lnTo>
                  <a:pt x="961" y="382"/>
                </a:lnTo>
                <a:lnTo>
                  <a:pt x="961" y="379"/>
                </a:lnTo>
                <a:lnTo>
                  <a:pt x="961" y="377"/>
                </a:lnTo>
                <a:lnTo>
                  <a:pt x="961" y="377"/>
                </a:lnTo>
                <a:lnTo>
                  <a:pt x="956" y="364"/>
                </a:lnTo>
                <a:lnTo>
                  <a:pt x="954" y="356"/>
                </a:lnTo>
                <a:lnTo>
                  <a:pt x="954" y="356"/>
                </a:lnTo>
                <a:lnTo>
                  <a:pt x="970" y="361"/>
                </a:lnTo>
                <a:lnTo>
                  <a:pt x="982" y="365"/>
                </a:lnTo>
                <a:lnTo>
                  <a:pt x="995" y="367"/>
                </a:lnTo>
                <a:lnTo>
                  <a:pt x="995" y="367"/>
                </a:lnTo>
                <a:lnTo>
                  <a:pt x="1004" y="367"/>
                </a:lnTo>
                <a:lnTo>
                  <a:pt x="1015" y="366"/>
                </a:lnTo>
                <a:lnTo>
                  <a:pt x="1026" y="364"/>
                </a:lnTo>
                <a:lnTo>
                  <a:pt x="1026" y="364"/>
                </a:lnTo>
                <a:lnTo>
                  <a:pt x="1030" y="361"/>
                </a:lnTo>
                <a:lnTo>
                  <a:pt x="1040" y="355"/>
                </a:lnTo>
                <a:lnTo>
                  <a:pt x="1044" y="350"/>
                </a:lnTo>
                <a:lnTo>
                  <a:pt x="1049" y="345"/>
                </a:lnTo>
                <a:lnTo>
                  <a:pt x="1051" y="339"/>
                </a:lnTo>
                <a:lnTo>
                  <a:pt x="1051" y="330"/>
                </a:lnTo>
                <a:lnTo>
                  <a:pt x="1051" y="330"/>
                </a:lnTo>
                <a:lnTo>
                  <a:pt x="1050" y="323"/>
                </a:lnTo>
                <a:lnTo>
                  <a:pt x="1049" y="316"/>
                </a:lnTo>
                <a:lnTo>
                  <a:pt x="1042" y="303"/>
                </a:lnTo>
                <a:lnTo>
                  <a:pt x="1036" y="294"/>
                </a:lnTo>
                <a:lnTo>
                  <a:pt x="1030" y="287"/>
                </a:lnTo>
                <a:lnTo>
                  <a:pt x="1030" y="287"/>
                </a:lnTo>
                <a:lnTo>
                  <a:pt x="1004" y="270"/>
                </a:lnTo>
                <a:lnTo>
                  <a:pt x="1004" y="270"/>
                </a:lnTo>
                <a:lnTo>
                  <a:pt x="993" y="269"/>
                </a:lnTo>
                <a:lnTo>
                  <a:pt x="983" y="269"/>
                </a:lnTo>
                <a:lnTo>
                  <a:pt x="976" y="270"/>
                </a:lnTo>
                <a:lnTo>
                  <a:pt x="976" y="270"/>
                </a:lnTo>
                <a:lnTo>
                  <a:pt x="967" y="274"/>
                </a:lnTo>
                <a:lnTo>
                  <a:pt x="958" y="279"/>
                </a:lnTo>
                <a:lnTo>
                  <a:pt x="944" y="287"/>
                </a:lnTo>
                <a:lnTo>
                  <a:pt x="937" y="266"/>
                </a:lnTo>
                <a:lnTo>
                  <a:pt x="890" y="266"/>
                </a:lnTo>
                <a:lnTo>
                  <a:pt x="890" y="266"/>
                </a:lnTo>
                <a:lnTo>
                  <a:pt x="877" y="273"/>
                </a:lnTo>
                <a:lnTo>
                  <a:pt x="865" y="278"/>
                </a:lnTo>
                <a:lnTo>
                  <a:pt x="858" y="280"/>
                </a:lnTo>
                <a:lnTo>
                  <a:pt x="858" y="280"/>
                </a:lnTo>
                <a:lnTo>
                  <a:pt x="842" y="286"/>
                </a:lnTo>
                <a:lnTo>
                  <a:pt x="832" y="290"/>
                </a:lnTo>
                <a:lnTo>
                  <a:pt x="825" y="295"/>
                </a:lnTo>
                <a:lnTo>
                  <a:pt x="825" y="295"/>
                </a:lnTo>
                <a:lnTo>
                  <a:pt x="821" y="297"/>
                </a:lnTo>
                <a:lnTo>
                  <a:pt x="816" y="300"/>
                </a:lnTo>
                <a:lnTo>
                  <a:pt x="803" y="305"/>
                </a:lnTo>
                <a:lnTo>
                  <a:pt x="789" y="308"/>
                </a:lnTo>
                <a:lnTo>
                  <a:pt x="782" y="309"/>
                </a:lnTo>
                <a:lnTo>
                  <a:pt x="782" y="309"/>
                </a:lnTo>
                <a:lnTo>
                  <a:pt x="757" y="306"/>
                </a:lnTo>
                <a:lnTo>
                  <a:pt x="734" y="305"/>
                </a:lnTo>
                <a:lnTo>
                  <a:pt x="707" y="302"/>
                </a:lnTo>
                <a:lnTo>
                  <a:pt x="707" y="302"/>
                </a:lnTo>
                <a:lnTo>
                  <a:pt x="680" y="301"/>
                </a:lnTo>
                <a:lnTo>
                  <a:pt x="657" y="301"/>
                </a:lnTo>
                <a:lnTo>
                  <a:pt x="625" y="302"/>
                </a:lnTo>
                <a:lnTo>
                  <a:pt x="585" y="302"/>
                </a:lnTo>
                <a:lnTo>
                  <a:pt x="556" y="302"/>
                </a:lnTo>
                <a:lnTo>
                  <a:pt x="520" y="306"/>
                </a:lnTo>
                <a:lnTo>
                  <a:pt x="520" y="306"/>
                </a:lnTo>
                <a:lnTo>
                  <a:pt x="503" y="313"/>
                </a:lnTo>
                <a:lnTo>
                  <a:pt x="489" y="318"/>
                </a:lnTo>
                <a:lnTo>
                  <a:pt x="485" y="321"/>
                </a:lnTo>
                <a:lnTo>
                  <a:pt x="481" y="321"/>
                </a:lnTo>
                <a:lnTo>
                  <a:pt x="481" y="321"/>
                </a:lnTo>
                <a:lnTo>
                  <a:pt x="477" y="321"/>
                </a:lnTo>
                <a:lnTo>
                  <a:pt x="471" y="325"/>
                </a:lnTo>
                <a:lnTo>
                  <a:pt x="455" y="338"/>
                </a:lnTo>
                <a:lnTo>
                  <a:pt x="439" y="351"/>
                </a:lnTo>
                <a:lnTo>
                  <a:pt x="430" y="360"/>
                </a:lnTo>
                <a:lnTo>
                  <a:pt x="430" y="360"/>
                </a:lnTo>
                <a:lnTo>
                  <a:pt x="429" y="361"/>
                </a:lnTo>
                <a:lnTo>
                  <a:pt x="428" y="361"/>
                </a:lnTo>
                <a:lnTo>
                  <a:pt x="426" y="360"/>
                </a:lnTo>
                <a:lnTo>
                  <a:pt x="422" y="357"/>
                </a:lnTo>
                <a:lnTo>
                  <a:pt x="419" y="352"/>
                </a:lnTo>
                <a:lnTo>
                  <a:pt x="419" y="352"/>
                </a:lnTo>
                <a:lnTo>
                  <a:pt x="417" y="330"/>
                </a:lnTo>
                <a:lnTo>
                  <a:pt x="416" y="317"/>
                </a:lnTo>
                <a:lnTo>
                  <a:pt x="417" y="309"/>
                </a:lnTo>
                <a:lnTo>
                  <a:pt x="417" y="309"/>
                </a:lnTo>
                <a:lnTo>
                  <a:pt x="423" y="295"/>
                </a:lnTo>
                <a:lnTo>
                  <a:pt x="427" y="286"/>
                </a:lnTo>
                <a:lnTo>
                  <a:pt x="427" y="282"/>
                </a:lnTo>
                <a:lnTo>
                  <a:pt x="427" y="280"/>
                </a:lnTo>
                <a:lnTo>
                  <a:pt x="427" y="280"/>
                </a:lnTo>
                <a:lnTo>
                  <a:pt x="423" y="276"/>
                </a:lnTo>
                <a:lnTo>
                  <a:pt x="416" y="271"/>
                </a:lnTo>
                <a:lnTo>
                  <a:pt x="408" y="268"/>
                </a:lnTo>
                <a:lnTo>
                  <a:pt x="402" y="266"/>
                </a:lnTo>
                <a:lnTo>
                  <a:pt x="402" y="266"/>
                </a:lnTo>
                <a:lnTo>
                  <a:pt x="396" y="265"/>
                </a:lnTo>
                <a:lnTo>
                  <a:pt x="386" y="264"/>
                </a:lnTo>
                <a:lnTo>
                  <a:pt x="381" y="263"/>
                </a:lnTo>
                <a:lnTo>
                  <a:pt x="378" y="260"/>
                </a:lnTo>
                <a:lnTo>
                  <a:pt x="375" y="257"/>
                </a:lnTo>
                <a:lnTo>
                  <a:pt x="373" y="252"/>
                </a:lnTo>
                <a:lnTo>
                  <a:pt x="373" y="252"/>
                </a:lnTo>
                <a:lnTo>
                  <a:pt x="373" y="239"/>
                </a:lnTo>
                <a:lnTo>
                  <a:pt x="373" y="225"/>
                </a:lnTo>
                <a:lnTo>
                  <a:pt x="371" y="214"/>
                </a:lnTo>
                <a:lnTo>
                  <a:pt x="370" y="210"/>
                </a:lnTo>
                <a:lnTo>
                  <a:pt x="370" y="209"/>
                </a:lnTo>
                <a:lnTo>
                  <a:pt x="370" y="209"/>
                </a:lnTo>
                <a:lnTo>
                  <a:pt x="365" y="208"/>
                </a:lnTo>
                <a:lnTo>
                  <a:pt x="358" y="205"/>
                </a:lnTo>
                <a:lnTo>
                  <a:pt x="348" y="201"/>
                </a:lnTo>
                <a:lnTo>
                  <a:pt x="363" y="162"/>
                </a:lnTo>
                <a:lnTo>
                  <a:pt x="348" y="176"/>
                </a:lnTo>
                <a:lnTo>
                  <a:pt x="341" y="147"/>
                </a:lnTo>
                <a:lnTo>
                  <a:pt x="330" y="16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24AF5E27-27BA-495C-9E6E-9A5856B51442}"/>
              </a:ext>
            </a:extLst>
          </p:cNvPr>
          <p:cNvSpPr>
            <a:spLocks/>
          </p:cNvSpPr>
          <p:nvPr/>
        </p:nvSpPr>
        <p:spPr bwMode="auto">
          <a:xfrm>
            <a:off x="367983" y="192211"/>
            <a:ext cx="1795185" cy="4358190"/>
          </a:xfrm>
          <a:custGeom>
            <a:avLst/>
            <a:gdLst>
              <a:gd name="T0" fmla="*/ 272 w 664"/>
              <a:gd name="T1" fmla="*/ 202 h 1612"/>
              <a:gd name="T2" fmla="*/ 279 w 664"/>
              <a:gd name="T3" fmla="*/ 255 h 1612"/>
              <a:gd name="T4" fmla="*/ 288 w 664"/>
              <a:gd name="T5" fmla="*/ 268 h 1612"/>
              <a:gd name="T6" fmla="*/ 268 w 664"/>
              <a:gd name="T7" fmla="*/ 312 h 1612"/>
              <a:gd name="T8" fmla="*/ 82 w 664"/>
              <a:gd name="T9" fmla="*/ 568 h 1612"/>
              <a:gd name="T10" fmla="*/ 22 w 664"/>
              <a:gd name="T11" fmla="*/ 654 h 1612"/>
              <a:gd name="T12" fmla="*/ 18 w 664"/>
              <a:gd name="T13" fmla="*/ 677 h 1612"/>
              <a:gd name="T14" fmla="*/ 2 w 664"/>
              <a:gd name="T15" fmla="*/ 723 h 1612"/>
              <a:gd name="T16" fmla="*/ 32 w 664"/>
              <a:gd name="T17" fmla="*/ 756 h 1612"/>
              <a:gd name="T18" fmla="*/ 65 w 664"/>
              <a:gd name="T19" fmla="*/ 740 h 1612"/>
              <a:gd name="T20" fmla="*/ 79 w 664"/>
              <a:gd name="T21" fmla="*/ 736 h 1612"/>
              <a:gd name="T22" fmla="*/ 90 w 664"/>
              <a:gd name="T23" fmla="*/ 675 h 1612"/>
              <a:gd name="T24" fmla="*/ 127 w 664"/>
              <a:gd name="T25" fmla="*/ 667 h 1612"/>
              <a:gd name="T26" fmla="*/ 175 w 664"/>
              <a:gd name="T27" fmla="*/ 645 h 1612"/>
              <a:gd name="T28" fmla="*/ 222 w 664"/>
              <a:gd name="T29" fmla="*/ 672 h 1612"/>
              <a:gd name="T30" fmla="*/ 215 w 664"/>
              <a:gd name="T31" fmla="*/ 787 h 1612"/>
              <a:gd name="T32" fmla="*/ 203 w 664"/>
              <a:gd name="T33" fmla="*/ 928 h 1612"/>
              <a:gd name="T34" fmla="*/ 323 w 664"/>
              <a:gd name="T35" fmla="*/ 1151 h 1612"/>
              <a:gd name="T36" fmla="*/ 224 w 664"/>
              <a:gd name="T37" fmla="*/ 1187 h 1612"/>
              <a:gd name="T38" fmla="*/ 230 w 664"/>
              <a:gd name="T39" fmla="*/ 1224 h 1612"/>
              <a:gd name="T40" fmla="*/ 311 w 664"/>
              <a:gd name="T41" fmla="*/ 1302 h 1612"/>
              <a:gd name="T42" fmla="*/ 268 w 664"/>
              <a:gd name="T43" fmla="*/ 1458 h 1612"/>
              <a:gd name="T44" fmla="*/ 264 w 664"/>
              <a:gd name="T45" fmla="*/ 1551 h 1612"/>
              <a:gd name="T46" fmla="*/ 254 w 664"/>
              <a:gd name="T47" fmla="*/ 1590 h 1612"/>
              <a:gd name="T48" fmla="*/ 345 w 664"/>
              <a:gd name="T49" fmla="*/ 1605 h 1612"/>
              <a:gd name="T50" fmla="*/ 452 w 664"/>
              <a:gd name="T51" fmla="*/ 1608 h 1612"/>
              <a:gd name="T52" fmla="*/ 434 w 664"/>
              <a:gd name="T53" fmla="*/ 1585 h 1612"/>
              <a:gd name="T54" fmla="*/ 369 w 664"/>
              <a:gd name="T55" fmla="*/ 1549 h 1612"/>
              <a:gd name="T56" fmla="*/ 361 w 664"/>
              <a:gd name="T57" fmla="*/ 1512 h 1612"/>
              <a:gd name="T58" fmla="*/ 467 w 664"/>
              <a:gd name="T59" fmla="*/ 1384 h 1612"/>
              <a:gd name="T60" fmla="*/ 520 w 664"/>
              <a:gd name="T61" fmla="*/ 1236 h 1612"/>
              <a:gd name="T62" fmla="*/ 640 w 664"/>
              <a:gd name="T63" fmla="*/ 1108 h 1612"/>
              <a:gd name="T64" fmla="*/ 611 w 664"/>
              <a:gd name="T65" fmla="*/ 1011 h 1612"/>
              <a:gd name="T66" fmla="*/ 584 w 664"/>
              <a:gd name="T67" fmla="*/ 989 h 1612"/>
              <a:gd name="T68" fmla="*/ 559 w 664"/>
              <a:gd name="T69" fmla="*/ 936 h 1612"/>
              <a:gd name="T70" fmla="*/ 506 w 664"/>
              <a:gd name="T71" fmla="*/ 849 h 1612"/>
              <a:gd name="T72" fmla="*/ 597 w 664"/>
              <a:gd name="T73" fmla="*/ 930 h 1612"/>
              <a:gd name="T74" fmla="*/ 661 w 664"/>
              <a:gd name="T75" fmla="*/ 962 h 1612"/>
              <a:gd name="T76" fmla="*/ 600 w 664"/>
              <a:gd name="T77" fmla="*/ 876 h 1612"/>
              <a:gd name="T78" fmla="*/ 493 w 664"/>
              <a:gd name="T79" fmla="*/ 800 h 1612"/>
              <a:gd name="T80" fmla="*/ 508 w 664"/>
              <a:gd name="T81" fmla="*/ 627 h 1612"/>
              <a:gd name="T82" fmla="*/ 501 w 664"/>
              <a:gd name="T83" fmla="*/ 435 h 1612"/>
              <a:gd name="T84" fmla="*/ 532 w 664"/>
              <a:gd name="T85" fmla="*/ 384 h 1612"/>
              <a:gd name="T86" fmla="*/ 579 w 664"/>
              <a:gd name="T87" fmla="*/ 245 h 1612"/>
              <a:gd name="T88" fmla="*/ 575 w 664"/>
              <a:gd name="T89" fmla="*/ 90 h 1612"/>
              <a:gd name="T90" fmla="*/ 570 w 664"/>
              <a:gd name="T91" fmla="*/ 23 h 1612"/>
              <a:gd name="T92" fmla="*/ 528 w 664"/>
              <a:gd name="T93" fmla="*/ 2 h 1612"/>
              <a:gd name="T94" fmla="*/ 492 w 664"/>
              <a:gd name="T95" fmla="*/ 7 h 1612"/>
              <a:gd name="T96" fmla="*/ 484 w 664"/>
              <a:gd name="T97" fmla="*/ 23 h 1612"/>
              <a:gd name="T98" fmla="*/ 483 w 664"/>
              <a:gd name="T99" fmla="*/ 61 h 1612"/>
              <a:gd name="T100" fmla="*/ 496 w 664"/>
              <a:gd name="T101" fmla="*/ 136 h 1612"/>
              <a:gd name="T102" fmla="*/ 469 w 664"/>
              <a:gd name="T103" fmla="*/ 273 h 1612"/>
              <a:gd name="T104" fmla="*/ 463 w 664"/>
              <a:gd name="T105" fmla="*/ 240 h 1612"/>
              <a:gd name="T106" fmla="*/ 466 w 664"/>
              <a:gd name="T107" fmla="*/ 209 h 1612"/>
              <a:gd name="T108" fmla="*/ 446 w 664"/>
              <a:gd name="T109" fmla="*/ 112 h 1612"/>
              <a:gd name="T110" fmla="*/ 415 w 664"/>
              <a:gd name="T111" fmla="*/ 82 h 1612"/>
              <a:gd name="T112" fmla="*/ 333 w 664"/>
              <a:gd name="T113" fmla="*/ 85 h 1612"/>
              <a:gd name="T114" fmla="*/ 302 w 664"/>
              <a:gd name="T115" fmla="*/ 116 h 1612"/>
              <a:gd name="T116" fmla="*/ 290 w 664"/>
              <a:gd name="T117" fmla="*/ 154 h 1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64" h="1612">
                <a:moveTo>
                  <a:pt x="281" y="197"/>
                </a:moveTo>
                <a:lnTo>
                  <a:pt x="281" y="197"/>
                </a:lnTo>
                <a:lnTo>
                  <a:pt x="280" y="196"/>
                </a:lnTo>
                <a:lnTo>
                  <a:pt x="278" y="195"/>
                </a:lnTo>
                <a:lnTo>
                  <a:pt x="277" y="195"/>
                </a:lnTo>
                <a:lnTo>
                  <a:pt x="274" y="196"/>
                </a:lnTo>
                <a:lnTo>
                  <a:pt x="273" y="198"/>
                </a:lnTo>
                <a:lnTo>
                  <a:pt x="272" y="202"/>
                </a:lnTo>
                <a:lnTo>
                  <a:pt x="272" y="202"/>
                </a:lnTo>
                <a:lnTo>
                  <a:pt x="272" y="207"/>
                </a:lnTo>
                <a:lnTo>
                  <a:pt x="270" y="213"/>
                </a:lnTo>
                <a:lnTo>
                  <a:pt x="272" y="228"/>
                </a:lnTo>
                <a:lnTo>
                  <a:pt x="274" y="245"/>
                </a:lnTo>
                <a:lnTo>
                  <a:pt x="274" y="245"/>
                </a:lnTo>
                <a:lnTo>
                  <a:pt x="277" y="250"/>
                </a:lnTo>
                <a:lnTo>
                  <a:pt x="279" y="255"/>
                </a:lnTo>
                <a:lnTo>
                  <a:pt x="281" y="258"/>
                </a:lnTo>
                <a:lnTo>
                  <a:pt x="281" y="258"/>
                </a:lnTo>
                <a:lnTo>
                  <a:pt x="283" y="258"/>
                </a:lnTo>
                <a:lnTo>
                  <a:pt x="285" y="258"/>
                </a:lnTo>
                <a:lnTo>
                  <a:pt x="288" y="258"/>
                </a:lnTo>
                <a:lnTo>
                  <a:pt x="289" y="258"/>
                </a:lnTo>
                <a:lnTo>
                  <a:pt x="289" y="260"/>
                </a:lnTo>
                <a:lnTo>
                  <a:pt x="288" y="268"/>
                </a:lnTo>
                <a:lnTo>
                  <a:pt x="288" y="268"/>
                </a:lnTo>
                <a:lnTo>
                  <a:pt x="285" y="283"/>
                </a:lnTo>
                <a:lnTo>
                  <a:pt x="284" y="289"/>
                </a:lnTo>
                <a:lnTo>
                  <a:pt x="284" y="289"/>
                </a:lnTo>
                <a:lnTo>
                  <a:pt x="283" y="300"/>
                </a:lnTo>
                <a:lnTo>
                  <a:pt x="281" y="309"/>
                </a:lnTo>
                <a:lnTo>
                  <a:pt x="281" y="309"/>
                </a:lnTo>
                <a:lnTo>
                  <a:pt x="268" y="312"/>
                </a:lnTo>
                <a:lnTo>
                  <a:pt x="258" y="317"/>
                </a:lnTo>
                <a:lnTo>
                  <a:pt x="256" y="320"/>
                </a:lnTo>
                <a:lnTo>
                  <a:pt x="254" y="322"/>
                </a:lnTo>
                <a:lnTo>
                  <a:pt x="254" y="322"/>
                </a:lnTo>
                <a:lnTo>
                  <a:pt x="257" y="358"/>
                </a:lnTo>
                <a:lnTo>
                  <a:pt x="125" y="500"/>
                </a:lnTo>
                <a:lnTo>
                  <a:pt x="125" y="500"/>
                </a:lnTo>
                <a:lnTo>
                  <a:pt x="82" y="568"/>
                </a:lnTo>
                <a:lnTo>
                  <a:pt x="82" y="568"/>
                </a:lnTo>
                <a:lnTo>
                  <a:pt x="70" y="584"/>
                </a:lnTo>
                <a:lnTo>
                  <a:pt x="48" y="611"/>
                </a:lnTo>
                <a:lnTo>
                  <a:pt x="30" y="638"/>
                </a:lnTo>
                <a:lnTo>
                  <a:pt x="23" y="648"/>
                </a:lnTo>
                <a:lnTo>
                  <a:pt x="22" y="651"/>
                </a:lnTo>
                <a:lnTo>
                  <a:pt x="22" y="654"/>
                </a:lnTo>
                <a:lnTo>
                  <a:pt x="22" y="654"/>
                </a:lnTo>
                <a:lnTo>
                  <a:pt x="25" y="659"/>
                </a:lnTo>
                <a:lnTo>
                  <a:pt x="27" y="662"/>
                </a:lnTo>
                <a:lnTo>
                  <a:pt x="28" y="665"/>
                </a:lnTo>
                <a:lnTo>
                  <a:pt x="28" y="667"/>
                </a:lnTo>
                <a:lnTo>
                  <a:pt x="27" y="669"/>
                </a:lnTo>
                <a:lnTo>
                  <a:pt x="26" y="671"/>
                </a:lnTo>
                <a:lnTo>
                  <a:pt x="26" y="671"/>
                </a:lnTo>
                <a:lnTo>
                  <a:pt x="18" y="677"/>
                </a:lnTo>
                <a:lnTo>
                  <a:pt x="11" y="686"/>
                </a:lnTo>
                <a:lnTo>
                  <a:pt x="5" y="696"/>
                </a:lnTo>
                <a:lnTo>
                  <a:pt x="2" y="699"/>
                </a:lnTo>
                <a:lnTo>
                  <a:pt x="2" y="703"/>
                </a:lnTo>
                <a:lnTo>
                  <a:pt x="2" y="703"/>
                </a:lnTo>
                <a:lnTo>
                  <a:pt x="0" y="712"/>
                </a:lnTo>
                <a:lnTo>
                  <a:pt x="0" y="717"/>
                </a:lnTo>
                <a:lnTo>
                  <a:pt x="2" y="723"/>
                </a:lnTo>
                <a:lnTo>
                  <a:pt x="2" y="723"/>
                </a:lnTo>
                <a:lnTo>
                  <a:pt x="4" y="730"/>
                </a:lnTo>
                <a:lnTo>
                  <a:pt x="6" y="740"/>
                </a:lnTo>
                <a:lnTo>
                  <a:pt x="9" y="747"/>
                </a:lnTo>
                <a:lnTo>
                  <a:pt x="11" y="750"/>
                </a:lnTo>
                <a:lnTo>
                  <a:pt x="14" y="751"/>
                </a:lnTo>
                <a:lnTo>
                  <a:pt x="14" y="751"/>
                </a:lnTo>
                <a:lnTo>
                  <a:pt x="32" y="756"/>
                </a:lnTo>
                <a:lnTo>
                  <a:pt x="42" y="757"/>
                </a:lnTo>
                <a:lnTo>
                  <a:pt x="47" y="757"/>
                </a:lnTo>
                <a:lnTo>
                  <a:pt x="47" y="757"/>
                </a:lnTo>
                <a:lnTo>
                  <a:pt x="50" y="755"/>
                </a:lnTo>
                <a:lnTo>
                  <a:pt x="57" y="750"/>
                </a:lnTo>
                <a:lnTo>
                  <a:pt x="63" y="744"/>
                </a:lnTo>
                <a:lnTo>
                  <a:pt x="65" y="740"/>
                </a:lnTo>
                <a:lnTo>
                  <a:pt x="65" y="740"/>
                </a:lnTo>
                <a:lnTo>
                  <a:pt x="65" y="739"/>
                </a:lnTo>
                <a:lnTo>
                  <a:pt x="65" y="740"/>
                </a:lnTo>
                <a:lnTo>
                  <a:pt x="68" y="741"/>
                </a:lnTo>
                <a:lnTo>
                  <a:pt x="71" y="742"/>
                </a:lnTo>
                <a:lnTo>
                  <a:pt x="74" y="741"/>
                </a:lnTo>
                <a:lnTo>
                  <a:pt x="76" y="740"/>
                </a:lnTo>
                <a:lnTo>
                  <a:pt x="76" y="740"/>
                </a:lnTo>
                <a:lnTo>
                  <a:pt x="79" y="736"/>
                </a:lnTo>
                <a:lnTo>
                  <a:pt x="80" y="733"/>
                </a:lnTo>
                <a:lnTo>
                  <a:pt x="84" y="724"/>
                </a:lnTo>
                <a:lnTo>
                  <a:pt x="86" y="710"/>
                </a:lnTo>
                <a:lnTo>
                  <a:pt x="86" y="710"/>
                </a:lnTo>
                <a:lnTo>
                  <a:pt x="87" y="704"/>
                </a:lnTo>
                <a:lnTo>
                  <a:pt x="87" y="694"/>
                </a:lnTo>
                <a:lnTo>
                  <a:pt x="88" y="685"/>
                </a:lnTo>
                <a:lnTo>
                  <a:pt x="90" y="675"/>
                </a:lnTo>
                <a:lnTo>
                  <a:pt x="90" y="675"/>
                </a:lnTo>
                <a:lnTo>
                  <a:pt x="93" y="667"/>
                </a:lnTo>
                <a:lnTo>
                  <a:pt x="97" y="661"/>
                </a:lnTo>
                <a:lnTo>
                  <a:pt x="102" y="655"/>
                </a:lnTo>
                <a:lnTo>
                  <a:pt x="102" y="655"/>
                </a:lnTo>
                <a:lnTo>
                  <a:pt x="106" y="658"/>
                </a:lnTo>
                <a:lnTo>
                  <a:pt x="116" y="662"/>
                </a:lnTo>
                <a:lnTo>
                  <a:pt x="127" y="667"/>
                </a:lnTo>
                <a:lnTo>
                  <a:pt x="133" y="667"/>
                </a:lnTo>
                <a:lnTo>
                  <a:pt x="136" y="667"/>
                </a:lnTo>
                <a:lnTo>
                  <a:pt x="136" y="667"/>
                </a:lnTo>
                <a:lnTo>
                  <a:pt x="145" y="664"/>
                </a:lnTo>
                <a:lnTo>
                  <a:pt x="155" y="660"/>
                </a:lnTo>
                <a:lnTo>
                  <a:pt x="165" y="654"/>
                </a:lnTo>
                <a:lnTo>
                  <a:pt x="175" y="645"/>
                </a:lnTo>
                <a:lnTo>
                  <a:pt x="175" y="645"/>
                </a:lnTo>
                <a:lnTo>
                  <a:pt x="188" y="634"/>
                </a:lnTo>
                <a:lnTo>
                  <a:pt x="208" y="618"/>
                </a:lnTo>
                <a:lnTo>
                  <a:pt x="231" y="601"/>
                </a:lnTo>
                <a:lnTo>
                  <a:pt x="231" y="601"/>
                </a:lnTo>
                <a:lnTo>
                  <a:pt x="230" y="612"/>
                </a:lnTo>
                <a:lnTo>
                  <a:pt x="227" y="640"/>
                </a:lnTo>
                <a:lnTo>
                  <a:pt x="225" y="656"/>
                </a:lnTo>
                <a:lnTo>
                  <a:pt x="222" y="672"/>
                </a:lnTo>
                <a:lnTo>
                  <a:pt x="219" y="685"/>
                </a:lnTo>
                <a:lnTo>
                  <a:pt x="215" y="694"/>
                </a:lnTo>
                <a:lnTo>
                  <a:pt x="215" y="694"/>
                </a:lnTo>
                <a:lnTo>
                  <a:pt x="211" y="703"/>
                </a:lnTo>
                <a:lnTo>
                  <a:pt x="208" y="714"/>
                </a:lnTo>
                <a:lnTo>
                  <a:pt x="202" y="737"/>
                </a:lnTo>
                <a:lnTo>
                  <a:pt x="195" y="766"/>
                </a:lnTo>
                <a:lnTo>
                  <a:pt x="215" y="787"/>
                </a:lnTo>
                <a:lnTo>
                  <a:pt x="215" y="787"/>
                </a:lnTo>
                <a:lnTo>
                  <a:pt x="208" y="807"/>
                </a:lnTo>
                <a:lnTo>
                  <a:pt x="202" y="822"/>
                </a:lnTo>
                <a:lnTo>
                  <a:pt x="198" y="830"/>
                </a:lnTo>
                <a:lnTo>
                  <a:pt x="198" y="830"/>
                </a:lnTo>
                <a:lnTo>
                  <a:pt x="198" y="838"/>
                </a:lnTo>
                <a:lnTo>
                  <a:pt x="199" y="861"/>
                </a:lnTo>
                <a:lnTo>
                  <a:pt x="203" y="928"/>
                </a:lnTo>
                <a:lnTo>
                  <a:pt x="209" y="1026"/>
                </a:lnTo>
                <a:lnTo>
                  <a:pt x="268" y="1054"/>
                </a:lnTo>
                <a:lnTo>
                  <a:pt x="348" y="1110"/>
                </a:lnTo>
                <a:lnTo>
                  <a:pt x="348" y="1110"/>
                </a:lnTo>
                <a:lnTo>
                  <a:pt x="339" y="1128"/>
                </a:lnTo>
                <a:lnTo>
                  <a:pt x="327" y="1149"/>
                </a:lnTo>
                <a:lnTo>
                  <a:pt x="327" y="1149"/>
                </a:lnTo>
                <a:lnTo>
                  <a:pt x="323" y="1151"/>
                </a:lnTo>
                <a:lnTo>
                  <a:pt x="317" y="1155"/>
                </a:lnTo>
                <a:lnTo>
                  <a:pt x="300" y="1164"/>
                </a:lnTo>
                <a:lnTo>
                  <a:pt x="272" y="1176"/>
                </a:lnTo>
                <a:lnTo>
                  <a:pt x="272" y="1176"/>
                </a:lnTo>
                <a:lnTo>
                  <a:pt x="262" y="1178"/>
                </a:lnTo>
                <a:lnTo>
                  <a:pt x="242" y="1182"/>
                </a:lnTo>
                <a:lnTo>
                  <a:pt x="232" y="1185"/>
                </a:lnTo>
                <a:lnTo>
                  <a:pt x="224" y="1187"/>
                </a:lnTo>
                <a:lnTo>
                  <a:pt x="218" y="1192"/>
                </a:lnTo>
                <a:lnTo>
                  <a:pt x="216" y="1193"/>
                </a:lnTo>
                <a:lnTo>
                  <a:pt x="215" y="1196"/>
                </a:lnTo>
                <a:lnTo>
                  <a:pt x="215" y="1196"/>
                </a:lnTo>
                <a:lnTo>
                  <a:pt x="215" y="1201"/>
                </a:lnTo>
                <a:lnTo>
                  <a:pt x="218" y="1205"/>
                </a:lnTo>
                <a:lnTo>
                  <a:pt x="222" y="1215"/>
                </a:lnTo>
                <a:lnTo>
                  <a:pt x="230" y="1224"/>
                </a:lnTo>
                <a:lnTo>
                  <a:pt x="238" y="1231"/>
                </a:lnTo>
                <a:lnTo>
                  <a:pt x="238" y="1231"/>
                </a:lnTo>
                <a:lnTo>
                  <a:pt x="248" y="1239"/>
                </a:lnTo>
                <a:lnTo>
                  <a:pt x="256" y="1247"/>
                </a:lnTo>
                <a:lnTo>
                  <a:pt x="264" y="1257"/>
                </a:lnTo>
                <a:lnTo>
                  <a:pt x="308" y="1294"/>
                </a:lnTo>
                <a:lnTo>
                  <a:pt x="308" y="1294"/>
                </a:lnTo>
                <a:lnTo>
                  <a:pt x="311" y="1302"/>
                </a:lnTo>
                <a:lnTo>
                  <a:pt x="312" y="1309"/>
                </a:lnTo>
                <a:lnTo>
                  <a:pt x="311" y="1311"/>
                </a:lnTo>
                <a:lnTo>
                  <a:pt x="311" y="1311"/>
                </a:lnTo>
                <a:lnTo>
                  <a:pt x="300" y="1332"/>
                </a:lnTo>
                <a:lnTo>
                  <a:pt x="279" y="1379"/>
                </a:lnTo>
                <a:lnTo>
                  <a:pt x="248" y="1446"/>
                </a:lnTo>
                <a:lnTo>
                  <a:pt x="248" y="1446"/>
                </a:lnTo>
                <a:lnTo>
                  <a:pt x="268" y="1458"/>
                </a:lnTo>
                <a:lnTo>
                  <a:pt x="281" y="1467"/>
                </a:lnTo>
                <a:lnTo>
                  <a:pt x="288" y="1472"/>
                </a:lnTo>
                <a:lnTo>
                  <a:pt x="288" y="1472"/>
                </a:lnTo>
                <a:lnTo>
                  <a:pt x="285" y="1483"/>
                </a:lnTo>
                <a:lnTo>
                  <a:pt x="280" y="1505"/>
                </a:lnTo>
                <a:lnTo>
                  <a:pt x="273" y="1531"/>
                </a:lnTo>
                <a:lnTo>
                  <a:pt x="268" y="1542"/>
                </a:lnTo>
                <a:lnTo>
                  <a:pt x="264" y="1551"/>
                </a:lnTo>
                <a:lnTo>
                  <a:pt x="264" y="1551"/>
                </a:lnTo>
                <a:lnTo>
                  <a:pt x="252" y="1569"/>
                </a:lnTo>
                <a:lnTo>
                  <a:pt x="249" y="1575"/>
                </a:lnTo>
                <a:lnTo>
                  <a:pt x="249" y="1578"/>
                </a:lnTo>
                <a:lnTo>
                  <a:pt x="251" y="1581"/>
                </a:lnTo>
                <a:lnTo>
                  <a:pt x="251" y="1581"/>
                </a:lnTo>
                <a:lnTo>
                  <a:pt x="252" y="1586"/>
                </a:lnTo>
                <a:lnTo>
                  <a:pt x="254" y="1590"/>
                </a:lnTo>
                <a:lnTo>
                  <a:pt x="262" y="1597"/>
                </a:lnTo>
                <a:lnTo>
                  <a:pt x="270" y="1602"/>
                </a:lnTo>
                <a:lnTo>
                  <a:pt x="274" y="1603"/>
                </a:lnTo>
                <a:lnTo>
                  <a:pt x="278" y="1603"/>
                </a:lnTo>
                <a:lnTo>
                  <a:pt x="278" y="1603"/>
                </a:lnTo>
                <a:lnTo>
                  <a:pt x="292" y="1603"/>
                </a:lnTo>
                <a:lnTo>
                  <a:pt x="318" y="1603"/>
                </a:lnTo>
                <a:lnTo>
                  <a:pt x="345" y="1605"/>
                </a:lnTo>
                <a:lnTo>
                  <a:pt x="367" y="1607"/>
                </a:lnTo>
                <a:lnTo>
                  <a:pt x="367" y="1607"/>
                </a:lnTo>
                <a:lnTo>
                  <a:pt x="391" y="1610"/>
                </a:lnTo>
                <a:lnTo>
                  <a:pt x="419" y="1612"/>
                </a:lnTo>
                <a:lnTo>
                  <a:pt x="431" y="1612"/>
                </a:lnTo>
                <a:lnTo>
                  <a:pt x="442" y="1611"/>
                </a:lnTo>
                <a:lnTo>
                  <a:pt x="451" y="1610"/>
                </a:lnTo>
                <a:lnTo>
                  <a:pt x="452" y="1608"/>
                </a:lnTo>
                <a:lnTo>
                  <a:pt x="453" y="1607"/>
                </a:lnTo>
                <a:lnTo>
                  <a:pt x="453" y="1607"/>
                </a:lnTo>
                <a:lnTo>
                  <a:pt x="453" y="1603"/>
                </a:lnTo>
                <a:lnTo>
                  <a:pt x="453" y="1601"/>
                </a:lnTo>
                <a:lnTo>
                  <a:pt x="451" y="1597"/>
                </a:lnTo>
                <a:lnTo>
                  <a:pt x="450" y="1595"/>
                </a:lnTo>
                <a:lnTo>
                  <a:pt x="442" y="1590"/>
                </a:lnTo>
                <a:lnTo>
                  <a:pt x="434" y="1585"/>
                </a:lnTo>
                <a:lnTo>
                  <a:pt x="434" y="1585"/>
                </a:lnTo>
                <a:lnTo>
                  <a:pt x="424" y="1583"/>
                </a:lnTo>
                <a:lnTo>
                  <a:pt x="410" y="1579"/>
                </a:lnTo>
                <a:lnTo>
                  <a:pt x="396" y="1573"/>
                </a:lnTo>
                <a:lnTo>
                  <a:pt x="390" y="1569"/>
                </a:lnTo>
                <a:lnTo>
                  <a:pt x="383" y="1564"/>
                </a:lnTo>
                <a:lnTo>
                  <a:pt x="383" y="1564"/>
                </a:lnTo>
                <a:lnTo>
                  <a:pt x="369" y="1549"/>
                </a:lnTo>
                <a:lnTo>
                  <a:pt x="365" y="1546"/>
                </a:lnTo>
                <a:lnTo>
                  <a:pt x="361" y="1542"/>
                </a:lnTo>
                <a:lnTo>
                  <a:pt x="361" y="1542"/>
                </a:lnTo>
                <a:lnTo>
                  <a:pt x="360" y="1538"/>
                </a:lnTo>
                <a:lnTo>
                  <a:pt x="359" y="1532"/>
                </a:lnTo>
                <a:lnTo>
                  <a:pt x="359" y="1524"/>
                </a:lnTo>
                <a:lnTo>
                  <a:pt x="361" y="1512"/>
                </a:lnTo>
                <a:lnTo>
                  <a:pt x="361" y="1512"/>
                </a:lnTo>
                <a:lnTo>
                  <a:pt x="371" y="1484"/>
                </a:lnTo>
                <a:lnTo>
                  <a:pt x="433" y="1488"/>
                </a:lnTo>
                <a:lnTo>
                  <a:pt x="433" y="1488"/>
                </a:lnTo>
                <a:lnTo>
                  <a:pt x="447" y="1445"/>
                </a:lnTo>
                <a:lnTo>
                  <a:pt x="457" y="1413"/>
                </a:lnTo>
                <a:lnTo>
                  <a:pt x="463" y="1392"/>
                </a:lnTo>
                <a:lnTo>
                  <a:pt x="463" y="1392"/>
                </a:lnTo>
                <a:lnTo>
                  <a:pt x="467" y="1384"/>
                </a:lnTo>
                <a:lnTo>
                  <a:pt x="472" y="1370"/>
                </a:lnTo>
                <a:lnTo>
                  <a:pt x="488" y="1333"/>
                </a:lnTo>
                <a:lnTo>
                  <a:pt x="505" y="1296"/>
                </a:lnTo>
                <a:lnTo>
                  <a:pt x="511" y="1282"/>
                </a:lnTo>
                <a:lnTo>
                  <a:pt x="515" y="1272"/>
                </a:lnTo>
                <a:lnTo>
                  <a:pt x="515" y="1272"/>
                </a:lnTo>
                <a:lnTo>
                  <a:pt x="517" y="1256"/>
                </a:lnTo>
                <a:lnTo>
                  <a:pt x="520" y="1236"/>
                </a:lnTo>
                <a:lnTo>
                  <a:pt x="522" y="1214"/>
                </a:lnTo>
                <a:lnTo>
                  <a:pt x="522" y="1214"/>
                </a:lnTo>
                <a:lnTo>
                  <a:pt x="541" y="1199"/>
                </a:lnTo>
                <a:lnTo>
                  <a:pt x="581" y="1166"/>
                </a:lnTo>
                <a:lnTo>
                  <a:pt x="602" y="1146"/>
                </a:lnTo>
                <a:lnTo>
                  <a:pt x="622" y="1129"/>
                </a:lnTo>
                <a:lnTo>
                  <a:pt x="635" y="1115"/>
                </a:lnTo>
                <a:lnTo>
                  <a:pt x="640" y="1108"/>
                </a:lnTo>
                <a:lnTo>
                  <a:pt x="641" y="1103"/>
                </a:lnTo>
                <a:lnTo>
                  <a:pt x="641" y="1103"/>
                </a:lnTo>
                <a:lnTo>
                  <a:pt x="641" y="1095"/>
                </a:lnTo>
                <a:lnTo>
                  <a:pt x="638" y="1081"/>
                </a:lnTo>
                <a:lnTo>
                  <a:pt x="633" y="1065"/>
                </a:lnTo>
                <a:lnTo>
                  <a:pt x="628" y="1049"/>
                </a:lnTo>
                <a:lnTo>
                  <a:pt x="616" y="1021"/>
                </a:lnTo>
                <a:lnTo>
                  <a:pt x="611" y="1011"/>
                </a:lnTo>
                <a:lnTo>
                  <a:pt x="608" y="1008"/>
                </a:lnTo>
                <a:lnTo>
                  <a:pt x="608" y="1008"/>
                </a:lnTo>
                <a:lnTo>
                  <a:pt x="594" y="1000"/>
                </a:lnTo>
                <a:lnTo>
                  <a:pt x="585" y="995"/>
                </a:lnTo>
                <a:lnTo>
                  <a:pt x="581" y="992"/>
                </a:lnTo>
                <a:lnTo>
                  <a:pt x="581" y="992"/>
                </a:lnTo>
                <a:lnTo>
                  <a:pt x="581" y="992"/>
                </a:lnTo>
                <a:lnTo>
                  <a:pt x="584" y="989"/>
                </a:lnTo>
                <a:lnTo>
                  <a:pt x="587" y="988"/>
                </a:lnTo>
                <a:lnTo>
                  <a:pt x="590" y="984"/>
                </a:lnTo>
                <a:lnTo>
                  <a:pt x="592" y="981"/>
                </a:lnTo>
                <a:lnTo>
                  <a:pt x="592" y="976"/>
                </a:lnTo>
                <a:lnTo>
                  <a:pt x="590" y="970"/>
                </a:lnTo>
                <a:lnTo>
                  <a:pt x="583" y="961"/>
                </a:lnTo>
                <a:lnTo>
                  <a:pt x="583" y="961"/>
                </a:lnTo>
                <a:lnTo>
                  <a:pt x="559" y="936"/>
                </a:lnTo>
                <a:lnTo>
                  <a:pt x="542" y="916"/>
                </a:lnTo>
                <a:lnTo>
                  <a:pt x="542" y="916"/>
                </a:lnTo>
                <a:lnTo>
                  <a:pt x="525" y="892"/>
                </a:lnTo>
                <a:lnTo>
                  <a:pt x="515" y="876"/>
                </a:lnTo>
                <a:lnTo>
                  <a:pt x="515" y="876"/>
                </a:lnTo>
                <a:lnTo>
                  <a:pt x="511" y="870"/>
                </a:lnTo>
                <a:lnTo>
                  <a:pt x="510" y="861"/>
                </a:lnTo>
                <a:lnTo>
                  <a:pt x="506" y="849"/>
                </a:lnTo>
                <a:lnTo>
                  <a:pt x="506" y="849"/>
                </a:lnTo>
                <a:lnTo>
                  <a:pt x="508" y="849"/>
                </a:lnTo>
                <a:lnTo>
                  <a:pt x="509" y="849"/>
                </a:lnTo>
                <a:lnTo>
                  <a:pt x="514" y="850"/>
                </a:lnTo>
                <a:lnTo>
                  <a:pt x="531" y="854"/>
                </a:lnTo>
                <a:lnTo>
                  <a:pt x="555" y="863"/>
                </a:lnTo>
                <a:lnTo>
                  <a:pt x="555" y="863"/>
                </a:lnTo>
                <a:lnTo>
                  <a:pt x="597" y="930"/>
                </a:lnTo>
                <a:lnTo>
                  <a:pt x="627" y="976"/>
                </a:lnTo>
                <a:lnTo>
                  <a:pt x="639" y="997"/>
                </a:lnTo>
                <a:lnTo>
                  <a:pt x="639" y="997"/>
                </a:lnTo>
                <a:lnTo>
                  <a:pt x="643" y="990"/>
                </a:lnTo>
                <a:lnTo>
                  <a:pt x="651" y="979"/>
                </a:lnTo>
                <a:lnTo>
                  <a:pt x="664" y="963"/>
                </a:lnTo>
                <a:lnTo>
                  <a:pt x="664" y="963"/>
                </a:lnTo>
                <a:lnTo>
                  <a:pt x="661" y="962"/>
                </a:lnTo>
                <a:lnTo>
                  <a:pt x="655" y="960"/>
                </a:lnTo>
                <a:lnTo>
                  <a:pt x="650" y="956"/>
                </a:lnTo>
                <a:lnTo>
                  <a:pt x="645" y="951"/>
                </a:lnTo>
                <a:lnTo>
                  <a:pt x="639" y="944"/>
                </a:lnTo>
                <a:lnTo>
                  <a:pt x="632" y="934"/>
                </a:lnTo>
                <a:lnTo>
                  <a:pt x="632" y="934"/>
                </a:lnTo>
                <a:lnTo>
                  <a:pt x="616" y="906"/>
                </a:lnTo>
                <a:lnTo>
                  <a:pt x="600" y="876"/>
                </a:lnTo>
                <a:lnTo>
                  <a:pt x="586" y="850"/>
                </a:lnTo>
                <a:lnTo>
                  <a:pt x="580" y="842"/>
                </a:lnTo>
                <a:lnTo>
                  <a:pt x="575" y="838"/>
                </a:lnTo>
                <a:lnTo>
                  <a:pt x="575" y="838"/>
                </a:lnTo>
                <a:lnTo>
                  <a:pt x="535" y="818"/>
                </a:lnTo>
                <a:lnTo>
                  <a:pt x="512" y="810"/>
                </a:lnTo>
                <a:lnTo>
                  <a:pt x="506" y="803"/>
                </a:lnTo>
                <a:lnTo>
                  <a:pt x="493" y="800"/>
                </a:lnTo>
                <a:lnTo>
                  <a:pt x="493" y="800"/>
                </a:lnTo>
                <a:lnTo>
                  <a:pt x="498" y="790"/>
                </a:lnTo>
                <a:lnTo>
                  <a:pt x="501" y="782"/>
                </a:lnTo>
                <a:lnTo>
                  <a:pt x="503" y="776"/>
                </a:lnTo>
                <a:lnTo>
                  <a:pt x="503" y="776"/>
                </a:lnTo>
                <a:lnTo>
                  <a:pt x="505" y="704"/>
                </a:lnTo>
                <a:lnTo>
                  <a:pt x="505" y="704"/>
                </a:lnTo>
                <a:lnTo>
                  <a:pt x="508" y="627"/>
                </a:lnTo>
                <a:lnTo>
                  <a:pt x="510" y="572"/>
                </a:lnTo>
                <a:lnTo>
                  <a:pt x="510" y="542"/>
                </a:lnTo>
                <a:lnTo>
                  <a:pt x="510" y="542"/>
                </a:lnTo>
                <a:lnTo>
                  <a:pt x="506" y="466"/>
                </a:lnTo>
                <a:lnTo>
                  <a:pt x="506" y="466"/>
                </a:lnTo>
                <a:lnTo>
                  <a:pt x="505" y="455"/>
                </a:lnTo>
                <a:lnTo>
                  <a:pt x="503" y="443"/>
                </a:lnTo>
                <a:lnTo>
                  <a:pt x="501" y="435"/>
                </a:lnTo>
                <a:lnTo>
                  <a:pt x="501" y="429"/>
                </a:lnTo>
                <a:lnTo>
                  <a:pt x="504" y="423"/>
                </a:lnTo>
                <a:lnTo>
                  <a:pt x="506" y="418"/>
                </a:lnTo>
                <a:lnTo>
                  <a:pt x="506" y="418"/>
                </a:lnTo>
                <a:lnTo>
                  <a:pt x="515" y="408"/>
                </a:lnTo>
                <a:lnTo>
                  <a:pt x="524" y="397"/>
                </a:lnTo>
                <a:lnTo>
                  <a:pt x="530" y="389"/>
                </a:lnTo>
                <a:lnTo>
                  <a:pt x="532" y="384"/>
                </a:lnTo>
                <a:lnTo>
                  <a:pt x="532" y="384"/>
                </a:lnTo>
                <a:lnTo>
                  <a:pt x="537" y="369"/>
                </a:lnTo>
                <a:lnTo>
                  <a:pt x="548" y="339"/>
                </a:lnTo>
                <a:lnTo>
                  <a:pt x="559" y="310"/>
                </a:lnTo>
                <a:lnTo>
                  <a:pt x="565" y="293"/>
                </a:lnTo>
                <a:lnTo>
                  <a:pt x="565" y="293"/>
                </a:lnTo>
                <a:lnTo>
                  <a:pt x="574" y="263"/>
                </a:lnTo>
                <a:lnTo>
                  <a:pt x="579" y="245"/>
                </a:lnTo>
                <a:lnTo>
                  <a:pt x="580" y="239"/>
                </a:lnTo>
                <a:lnTo>
                  <a:pt x="579" y="235"/>
                </a:lnTo>
                <a:lnTo>
                  <a:pt x="579" y="235"/>
                </a:lnTo>
                <a:lnTo>
                  <a:pt x="574" y="230"/>
                </a:lnTo>
                <a:lnTo>
                  <a:pt x="567" y="225"/>
                </a:lnTo>
                <a:lnTo>
                  <a:pt x="558" y="219"/>
                </a:lnTo>
                <a:lnTo>
                  <a:pt x="558" y="219"/>
                </a:lnTo>
                <a:lnTo>
                  <a:pt x="575" y="90"/>
                </a:lnTo>
                <a:lnTo>
                  <a:pt x="575" y="90"/>
                </a:lnTo>
                <a:lnTo>
                  <a:pt x="580" y="67"/>
                </a:lnTo>
                <a:lnTo>
                  <a:pt x="583" y="50"/>
                </a:lnTo>
                <a:lnTo>
                  <a:pt x="583" y="42"/>
                </a:lnTo>
                <a:lnTo>
                  <a:pt x="581" y="37"/>
                </a:lnTo>
                <a:lnTo>
                  <a:pt x="581" y="37"/>
                </a:lnTo>
                <a:lnTo>
                  <a:pt x="576" y="29"/>
                </a:lnTo>
                <a:lnTo>
                  <a:pt x="570" y="23"/>
                </a:lnTo>
                <a:lnTo>
                  <a:pt x="564" y="16"/>
                </a:lnTo>
                <a:lnTo>
                  <a:pt x="555" y="11"/>
                </a:lnTo>
                <a:lnTo>
                  <a:pt x="555" y="11"/>
                </a:lnTo>
                <a:lnTo>
                  <a:pt x="547" y="7"/>
                </a:lnTo>
                <a:lnTo>
                  <a:pt x="541" y="3"/>
                </a:lnTo>
                <a:lnTo>
                  <a:pt x="535" y="0"/>
                </a:lnTo>
                <a:lnTo>
                  <a:pt x="532" y="0"/>
                </a:lnTo>
                <a:lnTo>
                  <a:pt x="528" y="2"/>
                </a:lnTo>
                <a:lnTo>
                  <a:pt x="528" y="2"/>
                </a:lnTo>
                <a:lnTo>
                  <a:pt x="520" y="5"/>
                </a:lnTo>
                <a:lnTo>
                  <a:pt x="512" y="10"/>
                </a:lnTo>
                <a:lnTo>
                  <a:pt x="505" y="15"/>
                </a:lnTo>
                <a:lnTo>
                  <a:pt x="505" y="15"/>
                </a:lnTo>
                <a:lnTo>
                  <a:pt x="501" y="13"/>
                </a:lnTo>
                <a:lnTo>
                  <a:pt x="495" y="8"/>
                </a:lnTo>
                <a:lnTo>
                  <a:pt x="492" y="7"/>
                </a:lnTo>
                <a:lnTo>
                  <a:pt x="488" y="5"/>
                </a:lnTo>
                <a:lnTo>
                  <a:pt x="484" y="5"/>
                </a:lnTo>
                <a:lnTo>
                  <a:pt x="482" y="8"/>
                </a:lnTo>
                <a:lnTo>
                  <a:pt x="482" y="8"/>
                </a:lnTo>
                <a:lnTo>
                  <a:pt x="479" y="10"/>
                </a:lnTo>
                <a:lnTo>
                  <a:pt x="479" y="14"/>
                </a:lnTo>
                <a:lnTo>
                  <a:pt x="481" y="19"/>
                </a:lnTo>
                <a:lnTo>
                  <a:pt x="484" y="23"/>
                </a:lnTo>
                <a:lnTo>
                  <a:pt x="485" y="27"/>
                </a:lnTo>
                <a:lnTo>
                  <a:pt x="485" y="27"/>
                </a:lnTo>
                <a:lnTo>
                  <a:pt x="483" y="37"/>
                </a:lnTo>
                <a:lnTo>
                  <a:pt x="482" y="45"/>
                </a:lnTo>
                <a:lnTo>
                  <a:pt x="482" y="51"/>
                </a:lnTo>
                <a:lnTo>
                  <a:pt x="482" y="51"/>
                </a:lnTo>
                <a:lnTo>
                  <a:pt x="482" y="56"/>
                </a:lnTo>
                <a:lnTo>
                  <a:pt x="483" y="61"/>
                </a:lnTo>
                <a:lnTo>
                  <a:pt x="487" y="68"/>
                </a:lnTo>
                <a:lnTo>
                  <a:pt x="487" y="68"/>
                </a:lnTo>
                <a:lnTo>
                  <a:pt x="492" y="75"/>
                </a:lnTo>
                <a:lnTo>
                  <a:pt x="493" y="80"/>
                </a:lnTo>
                <a:lnTo>
                  <a:pt x="495" y="85"/>
                </a:lnTo>
                <a:lnTo>
                  <a:pt x="495" y="85"/>
                </a:lnTo>
                <a:lnTo>
                  <a:pt x="496" y="104"/>
                </a:lnTo>
                <a:lnTo>
                  <a:pt x="496" y="136"/>
                </a:lnTo>
                <a:lnTo>
                  <a:pt x="496" y="177"/>
                </a:lnTo>
                <a:lnTo>
                  <a:pt x="496" y="177"/>
                </a:lnTo>
                <a:lnTo>
                  <a:pt x="489" y="181"/>
                </a:lnTo>
                <a:lnTo>
                  <a:pt x="484" y="183"/>
                </a:lnTo>
                <a:lnTo>
                  <a:pt x="482" y="186"/>
                </a:lnTo>
                <a:lnTo>
                  <a:pt x="482" y="186"/>
                </a:lnTo>
                <a:lnTo>
                  <a:pt x="474" y="231"/>
                </a:lnTo>
                <a:lnTo>
                  <a:pt x="469" y="273"/>
                </a:lnTo>
                <a:lnTo>
                  <a:pt x="439" y="322"/>
                </a:lnTo>
                <a:lnTo>
                  <a:pt x="439" y="303"/>
                </a:lnTo>
                <a:lnTo>
                  <a:pt x="447" y="273"/>
                </a:lnTo>
                <a:lnTo>
                  <a:pt x="447" y="273"/>
                </a:lnTo>
                <a:lnTo>
                  <a:pt x="455" y="262"/>
                </a:lnTo>
                <a:lnTo>
                  <a:pt x="460" y="251"/>
                </a:lnTo>
                <a:lnTo>
                  <a:pt x="463" y="240"/>
                </a:lnTo>
                <a:lnTo>
                  <a:pt x="463" y="240"/>
                </a:lnTo>
                <a:lnTo>
                  <a:pt x="467" y="231"/>
                </a:lnTo>
                <a:lnTo>
                  <a:pt x="469" y="223"/>
                </a:lnTo>
                <a:lnTo>
                  <a:pt x="472" y="215"/>
                </a:lnTo>
                <a:lnTo>
                  <a:pt x="472" y="213"/>
                </a:lnTo>
                <a:lnTo>
                  <a:pt x="472" y="210"/>
                </a:lnTo>
                <a:lnTo>
                  <a:pt x="472" y="210"/>
                </a:lnTo>
                <a:lnTo>
                  <a:pt x="468" y="209"/>
                </a:lnTo>
                <a:lnTo>
                  <a:pt x="466" y="209"/>
                </a:lnTo>
                <a:lnTo>
                  <a:pt x="463" y="209"/>
                </a:lnTo>
                <a:lnTo>
                  <a:pt x="467" y="158"/>
                </a:lnTo>
                <a:lnTo>
                  <a:pt x="467" y="158"/>
                </a:lnTo>
                <a:lnTo>
                  <a:pt x="461" y="140"/>
                </a:lnTo>
                <a:lnTo>
                  <a:pt x="457" y="127"/>
                </a:lnTo>
                <a:lnTo>
                  <a:pt x="453" y="121"/>
                </a:lnTo>
                <a:lnTo>
                  <a:pt x="453" y="121"/>
                </a:lnTo>
                <a:lnTo>
                  <a:pt x="446" y="112"/>
                </a:lnTo>
                <a:lnTo>
                  <a:pt x="439" y="101"/>
                </a:lnTo>
                <a:lnTo>
                  <a:pt x="439" y="101"/>
                </a:lnTo>
                <a:lnTo>
                  <a:pt x="434" y="96"/>
                </a:lnTo>
                <a:lnTo>
                  <a:pt x="426" y="89"/>
                </a:lnTo>
                <a:lnTo>
                  <a:pt x="417" y="80"/>
                </a:lnTo>
                <a:lnTo>
                  <a:pt x="417" y="80"/>
                </a:lnTo>
                <a:lnTo>
                  <a:pt x="415" y="80"/>
                </a:lnTo>
                <a:lnTo>
                  <a:pt x="415" y="82"/>
                </a:lnTo>
                <a:lnTo>
                  <a:pt x="414" y="84"/>
                </a:lnTo>
                <a:lnTo>
                  <a:pt x="413" y="90"/>
                </a:lnTo>
                <a:lnTo>
                  <a:pt x="377" y="68"/>
                </a:lnTo>
                <a:lnTo>
                  <a:pt x="374" y="80"/>
                </a:lnTo>
                <a:lnTo>
                  <a:pt x="360" y="78"/>
                </a:lnTo>
                <a:lnTo>
                  <a:pt x="360" y="78"/>
                </a:lnTo>
                <a:lnTo>
                  <a:pt x="347" y="82"/>
                </a:lnTo>
                <a:lnTo>
                  <a:pt x="333" y="85"/>
                </a:lnTo>
                <a:lnTo>
                  <a:pt x="333" y="85"/>
                </a:lnTo>
                <a:lnTo>
                  <a:pt x="320" y="89"/>
                </a:lnTo>
                <a:lnTo>
                  <a:pt x="312" y="91"/>
                </a:lnTo>
                <a:lnTo>
                  <a:pt x="308" y="94"/>
                </a:lnTo>
                <a:lnTo>
                  <a:pt x="308" y="94"/>
                </a:lnTo>
                <a:lnTo>
                  <a:pt x="311" y="110"/>
                </a:lnTo>
                <a:lnTo>
                  <a:pt x="311" y="110"/>
                </a:lnTo>
                <a:lnTo>
                  <a:pt x="302" y="116"/>
                </a:lnTo>
                <a:lnTo>
                  <a:pt x="294" y="123"/>
                </a:lnTo>
                <a:lnTo>
                  <a:pt x="294" y="123"/>
                </a:lnTo>
                <a:lnTo>
                  <a:pt x="292" y="131"/>
                </a:lnTo>
                <a:lnTo>
                  <a:pt x="294" y="137"/>
                </a:lnTo>
                <a:lnTo>
                  <a:pt x="294" y="137"/>
                </a:lnTo>
                <a:lnTo>
                  <a:pt x="292" y="145"/>
                </a:lnTo>
                <a:lnTo>
                  <a:pt x="291" y="152"/>
                </a:lnTo>
                <a:lnTo>
                  <a:pt x="290" y="154"/>
                </a:lnTo>
                <a:lnTo>
                  <a:pt x="290" y="154"/>
                </a:lnTo>
                <a:lnTo>
                  <a:pt x="290" y="154"/>
                </a:lnTo>
                <a:lnTo>
                  <a:pt x="275" y="156"/>
                </a:lnTo>
                <a:lnTo>
                  <a:pt x="278" y="170"/>
                </a:lnTo>
                <a:lnTo>
                  <a:pt x="280" y="186"/>
                </a:lnTo>
                <a:lnTo>
                  <a:pt x="281" y="19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FFA4B274-2739-41A7-AC4B-BCD1121D0DB4}"/>
              </a:ext>
            </a:extLst>
          </p:cNvPr>
          <p:cNvSpPr>
            <a:spLocks/>
          </p:cNvSpPr>
          <p:nvPr/>
        </p:nvSpPr>
        <p:spPr bwMode="auto">
          <a:xfrm>
            <a:off x="2143282" y="1993766"/>
            <a:ext cx="2658653" cy="3556934"/>
          </a:xfrm>
          <a:custGeom>
            <a:avLst/>
            <a:gdLst>
              <a:gd name="T0" fmla="*/ 644 w 1249"/>
              <a:gd name="T1" fmla="*/ 33 h 1671"/>
              <a:gd name="T2" fmla="*/ 637 w 1249"/>
              <a:gd name="T3" fmla="*/ 54 h 1671"/>
              <a:gd name="T4" fmla="*/ 623 w 1249"/>
              <a:gd name="T5" fmla="*/ 65 h 1671"/>
              <a:gd name="T6" fmla="*/ 605 w 1249"/>
              <a:gd name="T7" fmla="*/ 93 h 1671"/>
              <a:gd name="T8" fmla="*/ 607 w 1249"/>
              <a:gd name="T9" fmla="*/ 135 h 1671"/>
              <a:gd name="T10" fmla="*/ 597 w 1249"/>
              <a:gd name="T11" fmla="*/ 159 h 1671"/>
              <a:gd name="T12" fmla="*/ 610 w 1249"/>
              <a:gd name="T13" fmla="*/ 226 h 1671"/>
              <a:gd name="T14" fmla="*/ 635 w 1249"/>
              <a:gd name="T15" fmla="*/ 280 h 1671"/>
              <a:gd name="T16" fmla="*/ 625 w 1249"/>
              <a:gd name="T17" fmla="*/ 302 h 1671"/>
              <a:gd name="T18" fmla="*/ 581 w 1249"/>
              <a:gd name="T19" fmla="*/ 319 h 1671"/>
              <a:gd name="T20" fmla="*/ 543 w 1249"/>
              <a:gd name="T21" fmla="*/ 380 h 1671"/>
              <a:gd name="T22" fmla="*/ 415 w 1249"/>
              <a:gd name="T23" fmla="*/ 402 h 1671"/>
              <a:gd name="T24" fmla="*/ 392 w 1249"/>
              <a:gd name="T25" fmla="*/ 370 h 1671"/>
              <a:gd name="T26" fmla="*/ 350 w 1249"/>
              <a:gd name="T27" fmla="*/ 359 h 1671"/>
              <a:gd name="T28" fmla="*/ 315 w 1249"/>
              <a:gd name="T29" fmla="*/ 378 h 1671"/>
              <a:gd name="T30" fmla="*/ 306 w 1249"/>
              <a:gd name="T31" fmla="*/ 413 h 1671"/>
              <a:gd name="T32" fmla="*/ 342 w 1249"/>
              <a:gd name="T33" fmla="*/ 483 h 1671"/>
              <a:gd name="T34" fmla="*/ 350 w 1249"/>
              <a:gd name="T35" fmla="*/ 547 h 1671"/>
              <a:gd name="T36" fmla="*/ 350 w 1249"/>
              <a:gd name="T37" fmla="*/ 634 h 1671"/>
              <a:gd name="T38" fmla="*/ 384 w 1249"/>
              <a:gd name="T39" fmla="*/ 708 h 1671"/>
              <a:gd name="T40" fmla="*/ 456 w 1249"/>
              <a:gd name="T41" fmla="*/ 724 h 1671"/>
              <a:gd name="T42" fmla="*/ 519 w 1249"/>
              <a:gd name="T43" fmla="*/ 754 h 1671"/>
              <a:gd name="T44" fmla="*/ 508 w 1249"/>
              <a:gd name="T45" fmla="*/ 889 h 1671"/>
              <a:gd name="T46" fmla="*/ 374 w 1249"/>
              <a:gd name="T47" fmla="*/ 1072 h 1671"/>
              <a:gd name="T48" fmla="*/ 89 w 1249"/>
              <a:gd name="T49" fmla="*/ 1410 h 1671"/>
              <a:gd name="T50" fmla="*/ 65 w 1249"/>
              <a:gd name="T51" fmla="*/ 1499 h 1671"/>
              <a:gd name="T52" fmla="*/ 1 w 1249"/>
              <a:gd name="T53" fmla="*/ 1582 h 1671"/>
              <a:gd name="T54" fmla="*/ 48 w 1249"/>
              <a:gd name="T55" fmla="*/ 1602 h 1671"/>
              <a:gd name="T56" fmla="*/ 104 w 1249"/>
              <a:gd name="T57" fmla="*/ 1602 h 1671"/>
              <a:gd name="T58" fmla="*/ 124 w 1249"/>
              <a:gd name="T59" fmla="*/ 1538 h 1671"/>
              <a:gd name="T60" fmla="*/ 221 w 1249"/>
              <a:gd name="T61" fmla="*/ 1555 h 1671"/>
              <a:gd name="T62" fmla="*/ 370 w 1249"/>
              <a:gd name="T63" fmla="*/ 1445 h 1671"/>
              <a:gd name="T64" fmla="*/ 684 w 1249"/>
              <a:gd name="T65" fmla="*/ 1195 h 1671"/>
              <a:gd name="T66" fmla="*/ 812 w 1249"/>
              <a:gd name="T67" fmla="*/ 1214 h 1671"/>
              <a:gd name="T68" fmla="*/ 1040 w 1249"/>
              <a:gd name="T69" fmla="*/ 1532 h 1671"/>
              <a:gd name="T70" fmla="*/ 1054 w 1249"/>
              <a:gd name="T71" fmla="*/ 1629 h 1671"/>
              <a:gd name="T72" fmla="*/ 1097 w 1249"/>
              <a:gd name="T73" fmla="*/ 1671 h 1671"/>
              <a:gd name="T74" fmla="*/ 1133 w 1249"/>
              <a:gd name="T75" fmla="*/ 1661 h 1671"/>
              <a:gd name="T76" fmla="*/ 1177 w 1249"/>
              <a:gd name="T77" fmla="*/ 1655 h 1671"/>
              <a:gd name="T78" fmla="*/ 1131 w 1249"/>
              <a:gd name="T79" fmla="*/ 1594 h 1671"/>
              <a:gd name="T80" fmla="*/ 1186 w 1249"/>
              <a:gd name="T81" fmla="*/ 1470 h 1671"/>
              <a:gd name="T82" fmla="*/ 1200 w 1249"/>
              <a:gd name="T83" fmla="*/ 1302 h 1671"/>
              <a:gd name="T84" fmla="*/ 1087 w 1249"/>
              <a:gd name="T85" fmla="*/ 1110 h 1671"/>
              <a:gd name="T86" fmla="*/ 1099 w 1249"/>
              <a:gd name="T87" fmla="*/ 1067 h 1671"/>
              <a:gd name="T88" fmla="*/ 920 w 1249"/>
              <a:gd name="T89" fmla="*/ 929 h 1671"/>
              <a:gd name="T90" fmla="*/ 876 w 1249"/>
              <a:gd name="T91" fmla="*/ 823 h 1671"/>
              <a:gd name="T92" fmla="*/ 936 w 1249"/>
              <a:gd name="T93" fmla="*/ 790 h 1671"/>
              <a:gd name="T94" fmla="*/ 969 w 1249"/>
              <a:gd name="T95" fmla="*/ 751 h 1671"/>
              <a:gd name="T96" fmla="*/ 975 w 1249"/>
              <a:gd name="T97" fmla="*/ 719 h 1671"/>
              <a:gd name="T98" fmla="*/ 951 w 1249"/>
              <a:gd name="T99" fmla="*/ 697 h 1671"/>
              <a:gd name="T100" fmla="*/ 915 w 1249"/>
              <a:gd name="T101" fmla="*/ 698 h 1671"/>
              <a:gd name="T102" fmla="*/ 845 w 1249"/>
              <a:gd name="T103" fmla="*/ 382 h 1671"/>
              <a:gd name="T104" fmla="*/ 837 w 1249"/>
              <a:gd name="T105" fmla="*/ 319 h 1671"/>
              <a:gd name="T106" fmla="*/ 797 w 1249"/>
              <a:gd name="T107" fmla="*/ 290 h 1671"/>
              <a:gd name="T108" fmla="*/ 843 w 1249"/>
              <a:gd name="T109" fmla="*/ 220 h 1671"/>
              <a:gd name="T110" fmla="*/ 837 w 1249"/>
              <a:gd name="T111" fmla="*/ 172 h 1671"/>
              <a:gd name="T112" fmla="*/ 851 w 1249"/>
              <a:gd name="T113" fmla="*/ 93 h 1671"/>
              <a:gd name="T114" fmla="*/ 803 w 1249"/>
              <a:gd name="T115" fmla="*/ 25 h 1671"/>
              <a:gd name="T116" fmla="*/ 758 w 1249"/>
              <a:gd name="T117" fmla="*/ 12 h 1671"/>
              <a:gd name="T118" fmla="*/ 673 w 1249"/>
              <a:gd name="T119" fmla="*/ 28 h 1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49" h="1671">
                <a:moveTo>
                  <a:pt x="664" y="39"/>
                </a:moveTo>
                <a:lnTo>
                  <a:pt x="664" y="39"/>
                </a:lnTo>
                <a:lnTo>
                  <a:pt x="662" y="37"/>
                </a:lnTo>
                <a:lnTo>
                  <a:pt x="656" y="33"/>
                </a:lnTo>
                <a:lnTo>
                  <a:pt x="648" y="31"/>
                </a:lnTo>
                <a:lnTo>
                  <a:pt x="646" y="30"/>
                </a:lnTo>
                <a:lnTo>
                  <a:pt x="645" y="30"/>
                </a:lnTo>
                <a:lnTo>
                  <a:pt x="645" y="30"/>
                </a:lnTo>
                <a:lnTo>
                  <a:pt x="644" y="33"/>
                </a:lnTo>
                <a:lnTo>
                  <a:pt x="644" y="38"/>
                </a:lnTo>
                <a:lnTo>
                  <a:pt x="644" y="43"/>
                </a:lnTo>
                <a:lnTo>
                  <a:pt x="645" y="44"/>
                </a:lnTo>
                <a:lnTo>
                  <a:pt x="645" y="44"/>
                </a:lnTo>
                <a:lnTo>
                  <a:pt x="645" y="44"/>
                </a:lnTo>
                <a:lnTo>
                  <a:pt x="645" y="46"/>
                </a:lnTo>
                <a:lnTo>
                  <a:pt x="644" y="49"/>
                </a:lnTo>
                <a:lnTo>
                  <a:pt x="640" y="53"/>
                </a:lnTo>
                <a:lnTo>
                  <a:pt x="637" y="54"/>
                </a:lnTo>
                <a:lnTo>
                  <a:pt x="635" y="54"/>
                </a:lnTo>
                <a:lnTo>
                  <a:pt x="635" y="54"/>
                </a:lnTo>
                <a:lnTo>
                  <a:pt x="625" y="50"/>
                </a:lnTo>
                <a:lnTo>
                  <a:pt x="621" y="50"/>
                </a:lnTo>
                <a:lnTo>
                  <a:pt x="620" y="52"/>
                </a:lnTo>
                <a:lnTo>
                  <a:pt x="620" y="54"/>
                </a:lnTo>
                <a:lnTo>
                  <a:pt x="620" y="54"/>
                </a:lnTo>
                <a:lnTo>
                  <a:pt x="620" y="59"/>
                </a:lnTo>
                <a:lnTo>
                  <a:pt x="623" y="65"/>
                </a:lnTo>
                <a:lnTo>
                  <a:pt x="623" y="70"/>
                </a:lnTo>
                <a:lnTo>
                  <a:pt x="621" y="73"/>
                </a:lnTo>
                <a:lnTo>
                  <a:pt x="620" y="74"/>
                </a:lnTo>
                <a:lnTo>
                  <a:pt x="620" y="74"/>
                </a:lnTo>
                <a:lnTo>
                  <a:pt x="615" y="76"/>
                </a:lnTo>
                <a:lnTo>
                  <a:pt x="612" y="80"/>
                </a:lnTo>
                <a:lnTo>
                  <a:pt x="608" y="86"/>
                </a:lnTo>
                <a:lnTo>
                  <a:pt x="605" y="93"/>
                </a:lnTo>
                <a:lnTo>
                  <a:pt x="605" y="93"/>
                </a:lnTo>
                <a:lnTo>
                  <a:pt x="605" y="102"/>
                </a:lnTo>
                <a:lnTo>
                  <a:pt x="605" y="112"/>
                </a:lnTo>
                <a:lnTo>
                  <a:pt x="605" y="123"/>
                </a:lnTo>
                <a:lnTo>
                  <a:pt x="605" y="123"/>
                </a:lnTo>
                <a:lnTo>
                  <a:pt x="604" y="123"/>
                </a:lnTo>
                <a:lnTo>
                  <a:pt x="604" y="123"/>
                </a:lnTo>
                <a:lnTo>
                  <a:pt x="605" y="128"/>
                </a:lnTo>
                <a:lnTo>
                  <a:pt x="605" y="128"/>
                </a:lnTo>
                <a:lnTo>
                  <a:pt x="607" y="135"/>
                </a:lnTo>
                <a:lnTo>
                  <a:pt x="605" y="143"/>
                </a:lnTo>
                <a:lnTo>
                  <a:pt x="605" y="143"/>
                </a:lnTo>
                <a:lnTo>
                  <a:pt x="604" y="149"/>
                </a:lnTo>
                <a:lnTo>
                  <a:pt x="605" y="154"/>
                </a:lnTo>
                <a:lnTo>
                  <a:pt x="605" y="157"/>
                </a:lnTo>
                <a:lnTo>
                  <a:pt x="605" y="157"/>
                </a:lnTo>
                <a:lnTo>
                  <a:pt x="603" y="157"/>
                </a:lnTo>
                <a:lnTo>
                  <a:pt x="599" y="157"/>
                </a:lnTo>
                <a:lnTo>
                  <a:pt x="597" y="159"/>
                </a:lnTo>
                <a:lnTo>
                  <a:pt x="596" y="162"/>
                </a:lnTo>
                <a:lnTo>
                  <a:pt x="594" y="166"/>
                </a:lnTo>
                <a:lnTo>
                  <a:pt x="596" y="172"/>
                </a:lnTo>
                <a:lnTo>
                  <a:pt x="596" y="172"/>
                </a:lnTo>
                <a:lnTo>
                  <a:pt x="599" y="188"/>
                </a:lnTo>
                <a:lnTo>
                  <a:pt x="602" y="204"/>
                </a:lnTo>
                <a:lnTo>
                  <a:pt x="605" y="217"/>
                </a:lnTo>
                <a:lnTo>
                  <a:pt x="608" y="222"/>
                </a:lnTo>
                <a:lnTo>
                  <a:pt x="610" y="226"/>
                </a:lnTo>
                <a:lnTo>
                  <a:pt x="610" y="226"/>
                </a:lnTo>
                <a:lnTo>
                  <a:pt x="617" y="232"/>
                </a:lnTo>
                <a:lnTo>
                  <a:pt x="623" y="241"/>
                </a:lnTo>
                <a:lnTo>
                  <a:pt x="628" y="252"/>
                </a:lnTo>
                <a:lnTo>
                  <a:pt x="630" y="260"/>
                </a:lnTo>
                <a:lnTo>
                  <a:pt x="630" y="260"/>
                </a:lnTo>
                <a:lnTo>
                  <a:pt x="631" y="268"/>
                </a:lnTo>
                <a:lnTo>
                  <a:pt x="633" y="274"/>
                </a:lnTo>
                <a:lnTo>
                  <a:pt x="635" y="280"/>
                </a:lnTo>
                <a:lnTo>
                  <a:pt x="635" y="280"/>
                </a:lnTo>
                <a:lnTo>
                  <a:pt x="639" y="289"/>
                </a:lnTo>
                <a:lnTo>
                  <a:pt x="641" y="296"/>
                </a:lnTo>
                <a:lnTo>
                  <a:pt x="641" y="299"/>
                </a:lnTo>
                <a:lnTo>
                  <a:pt x="640" y="300"/>
                </a:lnTo>
                <a:lnTo>
                  <a:pt x="640" y="300"/>
                </a:lnTo>
                <a:lnTo>
                  <a:pt x="637" y="301"/>
                </a:lnTo>
                <a:lnTo>
                  <a:pt x="635" y="301"/>
                </a:lnTo>
                <a:lnTo>
                  <a:pt x="625" y="302"/>
                </a:lnTo>
                <a:lnTo>
                  <a:pt x="613" y="305"/>
                </a:lnTo>
                <a:lnTo>
                  <a:pt x="607" y="306"/>
                </a:lnTo>
                <a:lnTo>
                  <a:pt x="601" y="310"/>
                </a:lnTo>
                <a:lnTo>
                  <a:pt x="601" y="310"/>
                </a:lnTo>
                <a:lnTo>
                  <a:pt x="591" y="315"/>
                </a:lnTo>
                <a:lnTo>
                  <a:pt x="585" y="317"/>
                </a:lnTo>
                <a:lnTo>
                  <a:pt x="581" y="317"/>
                </a:lnTo>
                <a:lnTo>
                  <a:pt x="581" y="319"/>
                </a:lnTo>
                <a:lnTo>
                  <a:pt x="581" y="319"/>
                </a:lnTo>
                <a:lnTo>
                  <a:pt x="582" y="324"/>
                </a:lnTo>
                <a:lnTo>
                  <a:pt x="582" y="333"/>
                </a:lnTo>
                <a:lnTo>
                  <a:pt x="581" y="343"/>
                </a:lnTo>
                <a:lnTo>
                  <a:pt x="578" y="349"/>
                </a:lnTo>
                <a:lnTo>
                  <a:pt x="576" y="354"/>
                </a:lnTo>
                <a:lnTo>
                  <a:pt x="576" y="354"/>
                </a:lnTo>
                <a:lnTo>
                  <a:pt x="571" y="360"/>
                </a:lnTo>
                <a:lnTo>
                  <a:pt x="562" y="366"/>
                </a:lnTo>
                <a:lnTo>
                  <a:pt x="543" y="380"/>
                </a:lnTo>
                <a:lnTo>
                  <a:pt x="522" y="392"/>
                </a:lnTo>
                <a:lnTo>
                  <a:pt x="512" y="398"/>
                </a:lnTo>
                <a:lnTo>
                  <a:pt x="512" y="398"/>
                </a:lnTo>
                <a:lnTo>
                  <a:pt x="474" y="444"/>
                </a:lnTo>
                <a:lnTo>
                  <a:pt x="438" y="486"/>
                </a:lnTo>
                <a:lnTo>
                  <a:pt x="409" y="428"/>
                </a:lnTo>
                <a:lnTo>
                  <a:pt x="409" y="428"/>
                </a:lnTo>
                <a:lnTo>
                  <a:pt x="413" y="413"/>
                </a:lnTo>
                <a:lnTo>
                  <a:pt x="415" y="402"/>
                </a:lnTo>
                <a:lnTo>
                  <a:pt x="415" y="397"/>
                </a:lnTo>
                <a:lnTo>
                  <a:pt x="414" y="393"/>
                </a:lnTo>
                <a:lnTo>
                  <a:pt x="414" y="393"/>
                </a:lnTo>
                <a:lnTo>
                  <a:pt x="405" y="381"/>
                </a:lnTo>
                <a:lnTo>
                  <a:pt x="401" y="375"/>
                </a:lnTo>
                <a:lnTo>
                  <a:pt x="399" y="373"/>
                </a:lnTo>
                <a:lnTo>
                  <a:pt x="399" y="373"/>
                </a:lnTo>
                <a:lnTo>
                  <a:pt x="397" y="372"/>
                </a:lnTo>
                <a:lnTo>
                  <a:pt x="392" y="370"/>
                </a:lnTo>
                <a:lnTo>
                  <a:pt x="385" y="366"/>
                </a:lnTo>
                <a:lnTo>
                  <a:pt x="379" y="364"/>
                </a:lnTo>
                <a:lnTo>
                  <a:pt x="379" y="364"/>
                </a:lnTo>
                <a:lnTo>
                  <a:pt x="372" y="362"/>
                </a:lnTo>
                <a:lnTo>
                  <a:pt x="365" y="360"/>
                </a:lnTo>
                <a:lnTo>
                  <a:pt x="356" y="358"/>
                </a:lnTo>
                <a:lnTo>
                  <a:pt x="352" y="358"/>
                </a:lnTo>
                <a:lnTo>
                  <a:pt x="350" y="359"/>
                </a:lnTo>
                <a:lnTo>
                  <a:pt x="350" y="359"/>
                </a:lnTo>
                <a:lnTo>
                  <a:pt x="347" y="360"/>
                </a:lnTo>
                <a:lnTo>
                  <a:pt x="346" y="360"/>
                </a:lnTo>
                <a:lnTo>
                  <a:pt x="342" y="359"/>
                </a:lnTo>
                <a:lnTo>
                  <a:pt x="338" y="359"/>
                </a:lnTo>
                <a:lnTo>
                  <a:pt x="334" y="361"/>
                </a:lnTo>
                <a:lnTo>
                  <a:pt x="330" y="364"/>
                </a:lnTo>
                <a:lnTo>
                  <a:pt x="330" y="364"/>
                </a:lnTo>
                <a:lnTo>
                  <a:pt x="320" y="372"/>
                </a:lnTo>
                <a:lnTo>
                  <a:pt x="315" y="378"/>
                </a:lnTo>
                <a:lnTo>
                  <a:pt x="315" y="378"/>
                </a:lnTo>
                <a:lnTo>
                  <a:pt x="313" y="381"/>
                </a:lnTo>
                <a:lnTo>
                  <a:pt x="309" y="382"/>
                </a:lnTo>
                <a:lnTo>
                  <a:pt x="307" y="386"/>
                </a:lnTo>
                <a:lnTo>
                  <a:pt x="306" y="393"/>
                </a:lnTo>
                <a:lnTo>
                  <a:pt x="306" y="393"/>
                </a:lnTo>
                <a:lnTo>
                  <a:pt x="306" y="402"/>
                </a:lnTo>
                <a:lnTo>
                  <a:pt x="306" y="408"/>
                </a:lnTo>
                <a:lnTo>
                  <a:pt x="306" y="413"/>
                </a:lnTo>
                <a:lnTo>
                  <a:pt x="306" y="418"/>
                </a:lnTo>
                <a:lnTo>
                  <a:pt x="306" y="418"/>
                </a:lnTo>
                <a:lnTo>
                  <a:pt x="306" y="420"/>
                </a:lnTo>
                <a:lnTo>
                  <a:pt x="307" y="423"/>
                </a:lnTo>
                <a:lnTo>
                  <a:pt x="312" y="429"/>
                </a:lnTo>
                <a:lnTo>
                  <a:pt x="317" y="436"/>
                </a:lnTo>
                <a:lnTo>
                  <a:pt x="320" y="442"/>
                </a:lnTo>
                <a:lnTo>
                  <a:pt x="320" y="442"/>
                </a:lnTo>
                <a:lnTo>
                  <a:pt x="342" y="483"/>
                </a:lnTo>
                <a:lnTo>
                  <a:pt x="360" y="516"/>
                </a:lnTo>
                <a:lnTo>
                  <a:pt x="360" y="516"/>
                </a:lnTo>
                <a:lnTo>
                  <a:pt x="358" y="516"/>
                </a:lnTo>
                <a:lnTo>
                  <a:pt x="358" y="520"/>
                </a:lnTo>
                <a:lnTo>
                  <a:pt x="357" y="528"/>
                </a:lnTo>
                <a:lnTo>
                  <a:pt x="355" y="541"/>
                </a:lnTo>
                <a:lnTo>
                  <a:pt x="355" y="541"/>
                </a:lnTo>
                <a:lnTo>
                  <a:pt x="354" y="542"/>
                </a:lnTo>
                <a:lnTo>
                  <a:pt x="350" y="547"/>
                </a:lnTo>
                <a:lnTo>
                  <a:pt x="347" y="550"/>
                </a:lnTo>
                <a:lnTo>
                  <a:pt x="346" y="555"/>
                </a:lnTo>
                <a:lnTo>
                  <a:pt x="345" y="561"/>
                </a:lnTo>
                <a:lnTo>
                  <a:pt x="345" y="570"/>
                </a:lnTo>
                <a:lnTo>
                  <a:pt x="345" y="570"/>
                </a:lnTo>
                <a:lnTo>
                  <a:pt x="346" y="584"/>
                </a:lnTo>
                <a:lnTo>
                  <a:pt x="349" y="593"/>
                </a:lnTo>
                <a:lnTo>
                  <a:pt x="350" y="608"/>
                </a:lnTo>
                <a:lnTo>
                  <a:pt x="350" y="634"/>
                </a:lnTo>
                <a:lnTo>
                  <a:pt x="350" y="634"/>
                </a:lnTo>
                <a:lnTo>
                  <a:pt x="350" y="650"/>
                </a:lnTo>
                <a:lnTo>
                  <a:pt x="352" y="663"/>
                </a:lnTo>
                <a:lnTo>
                  <a:pt x="356" y="674"/>
                </a:lnTo>
                <a:lnTo>
                  <a:pt x="361" y="684"/>
                </a:lnTo>
                <a:lnTo>
                  <a:pt x="366" y="692"/>
                </a:lnTo>
                <a:lnTo>
                  <a:pt x="372" y="699"/>
                </a:lnTo>
                <a:lnTo>
                  <a:pt x="378" y="704"/>
                </a:lnTo>
                <a:lnTo>
                  <a:pt x="384" y="708"/>
                </a:lnTo>
                <a:lnTo>
                  <a:pt x="384" y="708"/>
                </a:lnTo>
                <a:lnTo>
                  <a:pt x="398" y="715"/>
                </a:lnTo>
                <a:lnTo>
                  <a:pt x="414" y="721"/>
                </a:lnTo>
                <a:lnTo>
                  <a:pt x="431" y="726"/>
                </a:lnTo>
                <a:lnTo>
                  <a:pt x="437" y="727"/>
                </a:lnTo>
                <a:lnTo>
                  <a:pt x="443" y="727"/>
                </a:lnTo>
                <a:lnTo>
                  <a:pt x="443" y="727"/>
                </a:lnTo>
                <a:lnTo>
                  <a:pt x="448" y="726"/>
                </a:lnTo>
                <a:lnTo>
                  <a:pt x="456" y="724"/>
                </a:lnTo>
                <a:lnTo>
                  <a:pt x="468" y="717"/>
                </a:lnTo>
                <a:lnTo>
                  <a:pt x="479" y="713"/>
                </a:lnTo>
                <a:lnTo>
                  <a:pt x="481" y="711"/>
                </a:lnTo>
                <a:lnTo>
                  <a:pt x="483" y="711"/>
                </a:lnTo>
                <a:lnTo>
                  <a:pt x="483" y="713"/>
                </a:lnTo>
                <a:lnTo>
                  <a:pt x="483" y="713"/>
                </a:lnTo>
                <a:lnTo>
                  <a:pt x="486" y="717"/>
                </a:lnTo>
                <a:lnTo>
                  <a:pt x="494" y="727"/>
                </a:lnTo>
                <a:lnTo>
                  <a:pt x="519" y="754"/>
                </a:lnTo>
                <a:lnTo>
                  <a:pt x="556" y="791"/>
                </a:lnTo>
                <a:lnTo>
                  <a:pt x="532" y="830"/>
                </a:lnTo>
                <a:lnTo>
                  <a:pt x="517" y="845"/>
                </a:lnTo>
                <a:lnTo>
                  <a:pt x="517" y="845"/>
                </a:lnTo>
                <a:lnTo>
                  <a:pt x="516" y="849"/>
                </a:lnTo>
                <a:lnTo>
                  <a:pt x="515" y="854"/>
                </a:lnTo>
                <a:lnTo>
                  <a:pt x="513" y="869"/>
                </a:lnTo>
                <a:lnTo>
                  <a:pt x="512" y="878"/>
                </a:lnTo>
                <a:lnTo>
                  <a:pt x="508" y="889"/>
                </a:lnTo>
                <a:lnTo>
                  <a:pt x="502" y="902"/>
                </a:lnTo>
                <a:lnTo>
                  <a:pt x="492" y="914"/>
                </a:lnTo>
                <a:lnTo>
                  <a:pt x="492" y="914"/>
                </a:lnTo>
                <a:lnTo>
                  <a:pt x="430" y="989"/>
                </a:lnTo>
                <a:lnTo>
                  <a:pt x="400" y="1026"/>
                </a:lnTo>
                <a:lnTo>
                  <a:pt x="384" y="1047"/>
                </a:lnTo>
                <a:lnTo>
                  <a:pt x="384" y="1047"/>
                </a:lnTo>
                <a:lnTo>
                  <a:pt x="379" y="1059"/>
                </a:lnTo>
                <a:lnTo>
                  <a:pt x="374" y="1072"/>
                </a:lnTo>
                <a:lnTo>
                  <a:pt x="370" y="1091"/>
                </a:lnTo>
                <a:lnTo>
                  <a:pt x="370" y="1091"/>
                </a:lnTo>
                <a:lnTo>
                  <a:pt x="322" y="1183"/>
                </a:lnTo>
                <a:lnTo>
                  <a:pt x="288" y="1247"/>
                </a:lnTo>
                <a:lnTo>
                  <a:pt x="271" y="1278"/>
                </a:lnTo>
                <a:lnTo>
                  <a:pt x="271" y="1278"/>
                </a:lnTo>
                <a:lnTo>
                  <a:pt x="180" y="1344"/>
                </a:lnTo>
                <a:lnTo>
                  <a:pt x="89" y="1410"/>
                </a:lnTo>
                <a:lnTo>
                  <a:pt x="89" y="1410"/>
                </a:lnTo>
                <a:lnTo>
                  <a:pt x="82" y="1424"/>
                </a:lnTo>
                <a:lnTo>
                  <a:pt x="68" y="1448"/>
                </a:lnTo>
                <a:lnTo>
                  <a:pt x="50" y="1484"/>
                </a:lnTo>
                <a:lnTo>
                  <a:pt x="50" y="1484"/>
                </a:lnTo>
                <a:lnTo>
                  <a:pt x="59" y="1491"/>
                </a:lnTo>
                <a:lnTo>
                  <a:pt x="64" y="1496"/>
                </a:lnTo>
                <a:lnTo>
                  <a:pt x="65" y="1497"/>
                </a:lnTo>
                <a:lnTo>
                  <a:pt x="65" y="1499"/>
                </a:lnTo>
                <a:lnTo>
                  <a:pt x="65" y="1499"/>
                </a:lnTo>
                <a:lnTo>
                  <a:pt x="56" y="1508"/>
                </a:lnTo>
                <a:lnTo>
                  <a:pt x="41" y="1531"/>
                </a:lnTo>
                <a:lnTo>
                  <a:pt x="25" y="1553"/>
                </a:lnTo>
                <a:lnTo>
                  <a:pt x="16" y="1567"/>
                </a:lnTo>
                <a:lnTo>
                  <a:pt x="16" y="1567"/>
                </a:lnTo>
                <a:lnTo>
                  <a:pt x="13" y="1571"/>
                </a:lnTo>
                <a:lnTo>
                  <a:pt x="9" y="1574"/>
                </a:lnTo>
                <a:lnTo>
                  <a:pt x="3" y="1578"/>
                </a:lnTo>
                <a:lnTo>
                  <a:pt x="1" y="1582"/>
                </a:lnTo>
                <a:lnTo>
                  <a:pt x="0" y="1585"/>
                </a:lnTo>
                <a:lnTo>
                  <a:pt x="1" y="1588"/>
                </a:lnTo>
                <a:lnTo>
                  <a:pt x="6" y="1592"/>
                </a:lnTo>
                <a:lnTo>
                  <a:pt x="6" y="1592"/>
                </a:lnTo>
                <a:lnTo>
                  <a:pt x="12" y="1596"/>
                </a:lnTo>
                <a:lnTo>
                  <a:pt x="18" y="1598"/>
                </a:lnTo>
                <a:lnTo>
                  <a:pt x="25" y="1601"/>
                </a:lnTo>
                <a:lnTo>
                  <a:pt x="32" y="1601"/>
                </a:lnTo>
                <a:lnTo>
                  <a:pt x="48" y="1602"/>
                </a:lnTo>
                <a:lnTo>
                  <a:pt x="65" y="1602"/>
                </a:lnTo>
                <a:lnTo>
                  <a:pt x="65" y="1602"/>
                </a:lnTo>
                <a:lnTo>
                  <a:pt x="73" y="1602"/>
                </a:lnTo>
                <a:lnTo>
                  <a:pt x="81" y="1604"/>
                </a:lnTo>
                <a:lnTo>
                  <a:pt x="91" y="1607"/>
                </a:lnTo>
                <a:lnTo>
                  <a:pt x="94" y="1608"/>
                </a:lnTo>
                <a:lnTo>
                  <a:pt x="98" y="1608"/>
                </a:lnTo>
                <a:lnTo>
                  <a:pt x="100" y="1605"/>
                </a:lnTo>
                <a:lnTo>
                  <a:pt x="104" y="1602"/>
                </a:lnTo>
                <a:lnTo>
                  <a:pt x="104" y="1602"/>
                </a:lnTo>
                <a:lnTo>
                  <a:pt x="109" y="1594"/>
                </a:lnTo>
                <a:lnTo>
                  <a:pt x="111" y="1592"/>
                </a:lnTo>
                <a:lnTo>
                  <a:pt x="113" y="1590"/>
                </a:lnTo>
                <a:lnTo>
                  <a:pt x="114" y="1582"/>
                </a:lnTo>
                <a:lnTo>
                  <a:pt x="114" y="1582"/>
                </a:lnTo>
                <a:lnTo>
                  <a:pt x="115" y="1570"/>
                </a:lnTo>
                <a:lnTo>
                  <a:pt x="119" y="1556"/>
                </a:lnTo>
                <a:lnTo>
                  <a:pt x="124" y="1538"/>
                </a:lnTo>
                <a:lnTo>
                  <a:pt x="124" y="1538"/>
                </a:lnTo>
                <a:lnTo>
                  <a:pt x="126" y="1533"/>
                </a:lnTo>
                <a:lnTo>
                  <a:pt x="129" y="1528"/>
                </a:lnTo>
                <a:lnTo>
                  <a:pt x="134" y="1523"/>
                </a:lnTo>
                <a:lnTo>
                  <a:pt x="134" y="1523"/>
                </a:lnTo>
                <a:lnTo>
                  <a:pt x="148" y="1529"/>
                </a:lnTo>
                <a:lnTo>
                  <a:pt x="183" y="1543"/>
                </a:lnTo>
                <a:lnTo>
                  <a:pt x="202" y="1550"/>
                </a:lnTo>
                <a:lnTo>
                  <a:pt x="221" y="1555"/>
                </a:lnTo>
                <a:lnTo>
                  <a:pt x="236" y="1559"/>
                </a:lnTo>
                <a:lnTo>
                  <a:pt x="242" y="1559"/>
                </a:lnTo>
                <a:lnTo>
                  <a:pt x="247" y="1558"/>
                </a:lnTo>
                <a:lnTo>
                  <a:pt x="247" y="1558"/>
                </a:lnTo>
                <a:lnTo>
                  <a:pt x="253" y="1554"/>
                </a:lnTo>
                <a:lnTo>
                  <a:pt x="263" y="1547"/>
                </a:lnTo>
                <a:lnTo>
                  <a:pt x="291" y="1521"/>
                </a:lnTo>
                <a:lnTo>
                  <a:pt x="328" y="1485"/>
                </a:lnTo>
                <a:lnTo>
                  <a:pt x="370" y="1445"/>
                </a:lnTo>
                <a:lnTo>
                  <a:pt x="444" y="1371"/>
                </a:lnTo>
                <a:lnTo>
                  <a:pt x="478" y="1336"/>
                </a:lnTo>
                <a:lnTo>
                  <a:pt x="478" y="1336"/>
                </a:lnTo>
                <a:lnTo>
                  <a:pt x="549" y="1265"/>
                </a:lnTo>
                <a:lnTo>
                  <a:pt x="620" y="1194"/>
                </a:lnTo>
                <a:lnTo>
                  <a:pt x="620" y="1194"/>
                </a:lnTo>
                <a:lnTo>
                  <a:pt x="653" y="1195"/>
                </a:lnTo>
                <a:lnTo>
                  <a:pt x="677" y="1195"/>
                </a:lnTo>
                <a:lnTo>
                  <a:pt x="684" y="1195"/>
                </a:lnTo>
                <a:lnTo>
                  <a:pt x="689" y="1194"/>
                </a:lnTo>
                <a:lnTo>
                  <a:pt x="689" y="1194"/>
                </a:lnTo>
                <a:lnTo>
                  <a:pt x="703" y="1190"/>
                </a:lnTo>
                <a:lnTo>
                  <a:pt x="728" y="1183"/>
                </a:lnTo>
                <a:lnTo>
                  <a:pt x="763" y="1174"/>
                </a:lnTo>
                <a:lnTo>
                  <a:pt x="763" y="1174"/>
                </a:lnTo>
                <a:lnTo>
                  <a:pt x="786" y="1192"/>
                </a:lnTo>
                <a:lnTo>
                  <a:pt x="802" y="1204"/>
                </a:lnTo>
                <a:lnTo>
                  <a:pt x="812" y="1214"/>
                </a:lnTo>
                <a:lnTo>
                  <a:pt x="812" y="1214"/>
                </a:lnTo>
                <a:lnTo>
                  <a:pt x="840" y="1242"/>
                </a:lnTo>
                <a:lnTo>
                  <a:pt x="898" y="1297"/>
                </a:lnTo>
                <a:lnTo>
                  <a:pt x="979" y="1376"/>
                </a:lnTo>
                <a:lnTo>
                  <a:pt x="1009" y="1533"/>
                </a:lnTo>
                <a:lnTo>
                  <a:pt x="1009" y="1533"/>
                </a:lnTo>
                <a:lnTo>
                  <a:pt x="1026" y="1532"/>
                </a:lnTo>
                <a:lnTo>
                  <a:pt x="1037" y="1532"/>
                </a:lnTo>
                <a:lnTo>
                  <a:pt x="1040" y="1532"/>
                </a:lnTo>
                <a:lnTo>
                  <a:pt x="1043" y="1533"/>
                </a:lnTo>
                <a:lnTo>
                  <a:pt x="1043" y="1533"/>
                </a:lnTo>
                <a:lnTo>
                  <a:pt x="1044" y="1545"/>
                </a:lnTo>
                <a:lnTo>
                  <a:pt x="1045" y="1571"/>
                </a:lnTo>
                <a:lnTo>
                  <a:pt x="1048" y="1617"/>
                </a:lnTo>
                <a:lnTo>
                  <a:pt x="1048" y="1617"/>
                </a:lnTo>
                <a:lnTo>
                  <a:pt x="1049" y="1621"/>
                </a:lnTo>
                <a:lnTo>
                  <a:pt x="1052" y="1625"/>
                </a:lnTo>
                <a:lnTo>
                  <a:pt x="1054" y="1629"/>
                </a:lnTo>
                <a:lnTo>
                  <a:pt x="1058" y="1633"/>
                </a:lnTo>
                <a:lnTo>
                  <a:pt x="1066" y="1639"/>
                </a:lnTo>
                <a:lnTo>
                  <a:pt x="1070" y="1642"/>
                </a:lnTo>
                <a:lnTo>
                  <a:pt x="1072" y="1646"/>
                </a:lnTo>
                <a:lnTo>
                  <a:pt x="1072" y="1646"/>
                </a:lnTo>
                <a:lnTo>
                  <a:pt x="1079" y="1655"/>
                </a:lnTo>
                <a:lnTo>
                  <a:pt x="1085" y="1662"/>
                </a:lnTo>
                <a:lnTo>
                  <a:pt x="1092" y="1668"/>
                </a:lnTo>
                <a:lnTo>
                  <a:pt x="1097" y="1671"/>
                </a:lnTo>
                <a:lnTo>
                  <a:pt x="1097" y="1671"/>
                </a:lnTo>
                <a:lnTo>
                  <a:pt x="1099" y="1671"/>
                </a:lnTo>
                <a:lnTo>
                  <a:pt x="1103" y="1668"/>
                </a:lnTo>
                <a:lnTo>
                  <a:pt x="1112" y="1663"/>
                </a:lnTo>
                <a:lnTo>
                  <a:pt x="1122" y="1656"/>
                </a:lnTo>
                <a:lnTo>
                  <a:pt x="1122" y="1656"/>
                </a:lnTo>
                <a:lnTo>
                  <a:pt x="1123" y="1657"/>
                </a:lnTo>
                <a:lnTo>
                  <a:pt x="1125" y="1658"/>
                </a:lnTo>
                <a:lnTo>
                  <a:pt x="1133" y="1661"/>
                </a:lnTo>
                <a:lnTo>
                  <a:pt x="1146" y="1661"/>
                </a:lnTo>
                <a:lnTo>
                  <a:pt x="1146" y="1661"/>
                </a:lnTo>
                <a:lnTo>
                  <a:pt x="1170" y="1660"/>
                </a:lnTo>
                <a:lnTo>
                  <a:pt x="1174" y="1658"/>
                </a:lnTo>
                <a:lnTo>
                  <a:pt x="1176" y="1657"/>
                </a:lnTo>
                <a:lnTo>
                  <a:pt x="1176" y="1656"/>
                </a:lnTo>
                <a:lnTo>
                  <a:pt x="1176" y="1656"/>
                </a:lnTo>
                <a:lnTo>
                  <a:pt x="1176" y="1655"/>
                </a:lnTo>
                <a:lnTo>
                  <a:pt x="1177" y="1655"/>
                </a:lnTo>
                <a:lnTo>
                  <a:pt x="1178" y="1655"/>
                </a:lnTo>
                <a:lnTo>
                  <a:pt x="1178" y="1655"/>
                </a:lnTo>
                <a:lnTo>
                  <a:pt x="1178" y="1655"/>
                </a:lnTo>
                <a:lnTo>
                  <a:pt x="1176" y="1651"/>
                </a:lnTo>
                <a:lnTo>
                  <a:pt x="1176" y="1651"/>
                </a:lnTo>
                <a:lnTo>
                  <a:pt x="1162" y="1634"/>
                </a:lnTo>
                <a:lnTo>
                  <a:pt x="1141" y="1607"/>
                </a:lnTo>
                <a:lnTo>
                  <a:pt x="1141" y="1607"/>
                </a:lnTo>
                <a:lnTo>
                  <a:pt x="1131" y="1594"/>
                </a:lnTo>
                <a:lnTo>
                  <a:pt x="1127" y="1590"/>
                </a:lnTo>
                <a:lnTo>
                  <a:pt x="1124" y="1587"/>
                </a:lnTo>
                <a:lnTo>
                  <a:pt x="1123" y="1583"/>
                </a:lnTo>
                <a:lnTo>
                  <a:pt x="1122" y="1572"/>
                </a:lnTo>
                <a:lnTo>
                  <a:pt x="1122" y="1572"/>
                </a:lnTo>
                <a:lnTo>
                  <a:pt x="1122" y="1528"/>
                </a:lnTo>
                <a:lnTo>
                  <a:pt x="1122" y="1499"/>
                </a:lnTo>
                <a:lnTo>
                  <a:pt x="1122" y="1499"/>
                </a:lnTo>
                <a:lnTo>
                  <a:pt x="1186" y="1470"/>
                </a:lnTo>
                <a:lnTo>
                  <a:pt x="1230" y="1451"/>
                </a:lnTo>
                <a:lnTo>
                  <a:pt x="1244" y="1443"/>
                </a:lnTo>
                <a:lnTo>
                  <a:pt x="1248" y="1441"/>
                </a:lnTo>
                <a:lnTo>
                  <a:pt x="1249" y="1440"/>
                </a:lnTo>
                <a:lnTo>
                  <a:pt x="1249" y="1440"/>
                </a:lnTo>
                <a:lnTo>
                  <a:pt x="1244" y="1422"/>
                </a:lnTo>
                <a:lnTo>
                  <a:pt x="1232" y="1386"/>
                </a:lnTo>
                <a:lnTo>
                  <a:pt x="1216" y="1341"/>
                </a:lnTo>
                <a:lnTo>
                  <a:pt x="1200" y="1302"/>
                </a:lnTo>
                <a:lnTo>
                  <a:pt x="1200" y="1302"/>
                </a:lnTo>
                <a:lnTo>
                  <a:pt x="1184" y="1268"/>
                </a:lnTo>
                <a:lnTo>
                  <a:pt x="1166" y="1233"/>
                </a:lnTo>
                <a:lnTo>
                  <a:pt x="1131" y="1174"/>
                </a:lnTo>
                <a:lnTo>
                  <a:pt x="1131" y="1174"/>
                </a:lnTo>
                <a:lnTo>
                  <a:pt x="1117" y="1151"/>
                </a:lnTo>
                <a:lnTo>
                  <a:pt x="1102" y="1131"/>
                </a:lnTo>
                <a:lnTo>
                  <a:pt x="1087" y="1110"/>
                </a:lnTo>
                <a:lnTo>
                  <a:pt x="1087" y="1110"/>
                </a:lnTo>
                <a:lnTo>
                  <a:pt x="1099" y="1107"/>
                </a:lnTo>
                <a:lnTo>
                  <a:pt x="1117" y="1101"/>
                </a:lnTo>
                <a:lnTo>
                  <a:pt x="1117" y="1101"/>
                </a:lnTo>
                <a:lnTo>
                  <a:pt x="1118" y="1099"/>
                </a:lnTo>
                <a:lnTo>
                  <a:pt x="1118" y="1098"/>
                </a:lnTo>
                <a:lnTo>
                  <a:pt x="1117" y="1093"/>
                </a:lnTo>
                <a:lnTo>
                  <a:pt x="1114" y="1087"/>
                </a:lnTo>
                <a:lnTo>
                  <a:pt x="1109" y="1080"/>
                </a:lnTo>
                <a:lnTo>
                  <a:pt x="1099" y="1067"/>
                </a:lnTo>
                <a:lnTo>
                  <a:pt x="1096" y="1063"/>
                </a:lnTo>
                <a:lnTo>
                  <a:pt x="1092" y="1061"/>
                </a:lnTo>
                <a:lnTo>
                  <a:pt x="1092" y="1061"/>
                </a:lnTo>
                <a:lnTo>
                  <a:pt x="1082" y="1055"/>
                </a:lnTo>
                <a:lnTo>
                  <a:pt x="1063" y="1040"/>
                </a:lnTo>
                <a:lnTo>
                  <a:pt x="1004" y="996"/>
                </a:lnTo>
                <a:lnTo>
                  <a:pt x="946" y="951"/>
                </a:lnTo>
                <a:lnTo>
                  <a:pt x="920" y="929"/>
                </a:lnTo>
                <a:lnTo>
                  <a:pt x="920" y="929"/>
                </a:lnTo>
                <a:lnTo>
                  <a:pt x="914" y="920"/>
                </a:lnTo>
                <a:lnTo>
                  <a:pt x="900" y="903"/>
                </a:lnTo>
                <a:lnTo>
                  <a:pt x="881" y="880"/>
                </a:lnTo>
                <a:lnTo>
                  <a:pt x="881" y="880"/>
                </a:lnTo>
                <a:lnTo>
                  <a:pt x="881" y="857"/>
                </a:lnTo>
                <a:lnTo>
                  <a:pt x="882" y="843"/>
                </a:lnTo>
                <a:lnTo>
                  <a:pt x="881" y="835"/>
                </a:lnTo>
                <a:lnTo>
                  <a:pt x="881" y="835"/>
                </a:lnTo>
                <a:lnTo>
                  <a:pt x="876" y="823"/>
                </a:lnTo>
                <a:lnTo>
                  <a:pt x="871" y="811"/>
                </a:lnTo>
                <a:lnTo>
                  <a:pt x="895" y="791"/>
                </a:lnTo>
                <a:lnTo>
                  <a:pt x="895" y="791"/>
                </a:lnTo>
                <a:lnTo>
                  <a:pt x="895" y="791"/>
                </a:lnTo>
                <a:lnTo>
                  <a:pt x="898" y="792"/>
                </a:lnTo>
                <a:lnTo>
                  <a:pt x="905" y="792"/>
                </a:lnTo>
                <a:lnTo>
                  <a:pt x="920" y="791"/>
                </a:lnTo>
                <a:lnTo>
                  <a:pt x="920" y="791"/>
                </a:lnTo>
                <a:lnTo>
                  <a:pt x="936" y="790"/>
                </a:lnTo>
                <a:lnTo>
                  <a:pt x="947" y="790"/>
                </a:lnTo>
                <a:lnTo>
                  <a:pt x="951" y="790"/>
                </a:lnTo>
                <a:lnTo>
                  <a:pt x="954" y="789"/>
                </a:lnTo>
                <a:lnTo>
                  <a:pt x="957" y="786"/>
                </a:lnTo>
                <a:lnTo>
                  <a:pt x="959" y="781"/>
                </a:lnTo>
                <a:lnTo>
                  <a:pt x="959" y="781"/>
                </a:lnTo>
                <a:lnTo>
                  <a:pt x="964" y="770"/>
                </a:lnTo>
                <a:lnTo>
                  <a:pt x="967" y="760"/>
                </a:lnTo>
                <a:lnTo>
                  <a:pt x="969" y="751"/>
                </a:lnTo>
                <a:lnTo>
                  <a:pt x="969" y="742"/>
                </a:lnTo>
                <a:lnTo>
                  <a:pt x="969" y="742"/>
                </a:lnTo>
                <a:lnTo>
                  <a:pt x="968" y="731"/>
                </a:lnTo>
                <a:lnTo>
                  <a:pt x="969" y="727"/>
                </a:lnTo>
                <a:lnTo>
                  <a:pt x="969" y="727"/>
                </a:lnTo>
                <a:lnTo>
                  <a:pt x="972" y="726"/>
                </a:lnTo>
                <a:lnTo>
                  <a:pt x="975" y="722"/>
                </a:lnTo>
                <a:lnTo>
                  <a:pt x="975" y="721"/>
                </a:lnTo>
                <a:lnTo>
                  <a:pt x="975" y="719"/>
                </a:lnTo>
                <a:lnTo>
                  <a:pt x="973" y="715"/>
                </a:lnTo>
                <a:lnTo>
                  <a:pt x="969" y="713"/>
                </a:lnTo>
                <a:lnTo>
                  <a:pt x="969" y="713"/>
                </a:lnTo>
                <a:lnTo>
                  <a:pt x="966" y="709"/>
                </a:lnTo>
                <a:lnTo>
                  <a:pt x="962" y="706"/>
                </a:lnTo>
                <a:lnTo>
                  <a:pt x="959" y="700"/>
                </a:lnTo>
                <a:lnTo>
                  <a:pt x="958" y="699"/>
                </a:lnTo>
                <a:lnTo>
                  <a:pt x="956" y="698"/>
                </a:lnTo>
                <a:lnTo>
                  <a:pt x="951" y="697"/>
                </a:lnTo>
                <a:lnTo>
                  <a:pt x="945" y="698"/>
                </a:lnTo>
                <a:lnTo>
                  <a:pt x="945" y="698"/>
                </a:lnTo>
                <a:lnTo>
                  <a:pt x="932" y="700"/>
                </a:lnTo>
                <a:lnTo>
                  <a:pt x="925" y="704"/>
                </a:lnTo>
                <a:lnTo>
                  <a:pt x="921" y="706"/>
                </a:lnTo>
                <a:lnTo>
                  <a:pt x="920" y="708"/>
                </a:lnTo>
                <a:lnTo>
                  <a:pt x="920" y="708"/>
                </a:lnTo>
                <a:lnTo>
                  <a:pt x="915" y="698"/>
                </a:lnTo>
                <a:lnTo>
                  <a:pt x="915" y="698"/>
                </a:lnTo>
                <a:lnTo>
                  <a:pt x="913" y="679"/>
                </a:lnTo>
                <a:lnTo>
                  <a:pt x="910" y="640"/>
                </a:lnTo>
                <a:lnTo>
                  <a:pt x="905" y="585"/>
                </a:lnTo>
                <a:lnTo>
                  <a:pt x="905" y="585"/>
                </a:lnTo>
                <a:lnTo>
                  <a:pt x="876" y="488"/>
                </a:lnTo>
                <a:lnTo>
                  <a:pt x="855" y="420"/>
                </a:lnTo>
                <a:lnTo>
                  <a:pt x="846" y="388"/>
                </a:lnTo>
                <a:lnTo>
                  <a:pt x="846" y="388"/>
                </a:lnTo>
                <a:lnTo>
                  <a:pt x="845" y="382"/>
                </a:lnTo>
                <a:lnTo>
                  <a:pt x="840" y="372"/>
                </a:lnTo>
                <a:lnTo>
                  <a:pt x="832" y="354"/>
                </a:lnTo>
                <a:lnTo>
                  <a:pt x="832" y="354"/>
                </a:lnTo>
                <a:lnTo>
                  <a:pt x="832" y="350"/>
                </a:lnTo>
                <a:lnTo>
                  <a:pt x="832" y="346"/>
                </a:lnTo>
                <a:lnTo>
                  <a:pt x="834" y="337"/>
                </a:lnTo>
                <a:lnTo>
                  <a:pt x="837" y="327"/>
                </a:lnTo>
                <a:lnTo>
                  <a:pt x="837" y="323"/>
                </a:lnTo>
                <a:lnTo>
                  <a:pt x="837" y="319"/>
                </a:lnTo>
                <a:lnTo>
                  <a:pt x="837" y="319"/>
                </a:lnTo>
                <a:lnTo>
                  <a:pt x="834" y="317"/>
                </a:lnTo>
                <a:lnTo>
                  <a:pt x="829" y="315"/>
                </a:lnTo>
                <a:lnTo>
                  <a:pt x="816" y="312"/>
                </a:lnTo>
                <a:lnTo>
                  <a:pt x="797" y="310"/>
                </a:lnTo>
                <a:lnTo>
                  <a:pt x="797" y="310"/>
                </a:lnTo>
                <a:lnTo>
                  <a:pt x="796" y="305"/>
                </a:lnTo>
                <a:lnTo>
                  <a:pt x="796" y="299"/>
                </a:lnTo>
                <a:lnTo>
                  <a:pt x="797" y="290"/>
                </a:lnTo>
                <a:lnTo>
                  <a:pt x="807" y="260"/>
                </a:lnTo>
                <a:lnTo>
                  <a:pt x="807" y="260"/>
                </a:lnTo>
                <a:lnTo>
                  <a:pt x="811" y="258"/>
                </a:lnTo>
                <a:lnTo>
                  <a:pt x="819" y="252"/>
                </a:lnTo>
                <a:lnTo>
                  <a:pt x="829" y="243"/>
                </a:lnTo>
                <a:lnTo>
                  <a:pt x="833" y="237"/>
                </a:lnTo>
                <a:lnTo>
                  <a:pt x="837" y="231"/>
                </a:lnTo>
                <a:lnTo>
                  <a:pt x="837" y="231"/>
                </a:lnTo>
                <a:lnTo>
                  <a:pt x="843" y="220"/>
                </a:lnTo>
                <a:lnTo>
                  <a:pt x="848" y="211"/>
                </a:lnTo>
                <a:lnTo>
                  <a:pt x="849" y="208"/>
                </a:lnTo>
                <a:lnTo>
                  <a:pt x="849" y="203"/>
                </a:lnTo>
                <a:lnTo>
                  <a:pt x="849" y="198"/>
                </a:lnTo>
                <a:lnTo>
                  <a:pt x="846" y="192"/>
                </a:lnTo>
                <a:lnTo>
                  <a:pt x="846" y="192"/>
                </a:lnTo>
                <a:lnTo>
                  <a:pt x="841" y="181"/>
                </a:lnTo>
                <a:lnTo>
                  <a:pt x="839" y="175"/>
                </a:lnTo>
                <a:lnTo>
                  <a:pt x="837" y="172"/>
                </a:lnTo>
                <a:lnTo>
                  <a:pt x="837" y="172"/>
                </a:lnTo>
                <a:lnTo>
                  <a:pt x="837" y="151"/>
                </a:lnTo>
                <a:lnTo>
                  <a:pt x="838" y="135"/>
                </a:lnTo>
                <a:lnTo>
                  <a:pt x="839" y="128"/>
                </a:lnTo>
                <a:lnTo>
                  <a:pt x="841" y="123"/>
                </a:lnTo>
                <a:lnTo>
                  <a:pt x="841" y="123"/>
                </a:lnTo>
                <a:lnTo>
                  <a:pt x="846" y="114"/>
                </a:lnTo>
                <a:lnTo>
                  <a:pt x="849" y="103"/>
                </a:lnTo>
                <a:lnTo>
                  <a:pt x="851" y="93"/>
                </a:lnTo>
                <a:lnTo>
                  <a:pt x="851" y="84"/>
                </a:lnTo>
                <a:lnTo>
                  <a:pt x="851" y="84"/>
                </a:lnTo>
                <a:lnTo>
                  <a:pt x="850" y="77"/>
                </a:lnTo>
                <a:lnTo>
                  <a:pt x="846" y="71"/>
                </a:lnTo>
                <a:lnTo>
                  <a:pt x="839" y="54"/>
                </a:lnTo>
                <a:lnTo>
                  <a:pt x="827" y="34"/>
                </a:lnTo>
                <a:lnTo>
                  <a:pt x="827" y="34"/>
                </a:lnTo>
                <a:lnTo>
                  <a:pt x="814" y="28"/>
                </a:lnTo>
                <a:lnTo>
                  <a:pt x="803" y="25"/>
                </a:lnTo>
                <a:lnTo>
                  <a:pt x="800" y="23"/>
                </a:lnTo>
                <a:lnTo>
                  <a:pt x="797" y="25"/>
                </a:lnTo>
                <a:lnTo>
                  <a:pt x="797" y="25"/>
                </a:lnTo>
                <a:lnTo>
                  <a:pt x="793" y="27"/>
                </a:lnTo>
                <a:lnTo>
                  <a:pt x="791" y="28"/>
                </a:lnTo>
                <a:lnTo>
                  <a:pt x="787" y="30"/>
                </a:lnTo>
                <a:lnTo>
                  <a:pt x="763" y="15"/>
                </a:lnTo>
                <a:lnTo>
                  <a:pt x="763" y="15"/>
                </a:lnTo>
                <a:lnTo>
                  <a:pt x="758" y="12"/>
                </a:lnTo>
                <a:lnTo>
                  <a:pt x="748" y="10"/>
                </a:lnTo>
                <a:lnTo>
                  <a:pt x="748" y="10"/>
                </a:lnTo>
                <a:lnTo>
                  <a:pt x="704" y="0"/>
                </a:lnTo>
                <a:lnTo>
                  <a:pt x="674" y="15"/>
                </a:lnTo>
                <a:lnTo>
                  <a:pt x="674" y="15"/>
                </a:lnTo>
                <a:lnTo>
                  <a:pt x="674" y="20"/>
                </a:lnTo>
                <a:lnTo>
                  <a:pt x="674" y="25"/>
                </a:lnTo>
                <a:lnTo>
                  <a:pt x="674" y="25"/>
                </a:lnTo>
                <a:lnTo>
                  <a:pt x="673" y="28"/>
                </a:lnTo>
                <a:lnTo>
                  <a:pt x="669" y="33"/>
                </a:lnTo>
                <a:lnTo>
                  <a:pt x="666" y="38"/>
                </a:lnTo>
                <a:lnTo>
                  <a:pt x="664" y="39"/>
                </a:lnTo>
                <a:lnTo>
                  <a:pt x="664" y="3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2A548CD-1E2B-4658-A587-2B82509BF248}"/>
              </a:ext>
            </a:extLst>
          </p:cNvPr>
          <p:cNvSpPr txBox="1"/>
          <p:nvPr/>
        </p:nvSpPr>
        <p:spPr>
          <a:xfrm rot="5400000">
            <a:off x="1973660" y="2412696"/>
            <a:ext cx="5884882" cy="190153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P行書体" panose="03000600000000000000" pitchFamily="66" charset="-128"/>
                <a:ea typeface="HGP行書体" panose="03000600000000000000" pitchFamily="66" charset="-128"/>
                <a:cs typeface="+mn-cs"/>
              </a:rPr>
              <a:t>空手教室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7CE395C-FE75-4267-A336-2CF11A15BFFF}"/>
              </a:ext>
            </a:extLst>
          </p:cNvPr>
          <p:cNvSpPr txBox="1"/>
          <p:nvPr/>
        </p:nvSpPr>
        <p:spPr>
          <a:xfrm>
            <a:off x="5813962" y="497506"/>
            <a:ext cx="923330" cy="407098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P行書体" panose="03000600000000000000" pitchFamily="66" charset="-128"/>
                <a:ea typeface="HGP行書体" panose="03000600000000000000" pitchFamily="66" charset="-128"/>
                <a:cs typeface="+mn-cs"/>
              </a:rPr>
              <a:t>心と体を鍛える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01E9CD9-240A-43C4-B3D9-484DD26F5CDD}"/>
              </a:ext>
            </a:extLst>
          </p:cNvPr>
          <p:cNvSpPr txBox="1"/>
          <p:nvPr/>
        </p:nvSpPr>
        <p:spPr>
          <a:xfrm>
            <a:off x="294802" y="6305903"/>
            <a:ext cx="1082348" cy="23326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ts val="2160"/>
              </a:lnSpc>
              <a:defRPr>
                <a:latin typeface="+mj-ea"/>
                <a:ea typeface="+mj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日　　時：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場　　所：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対　　象：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費　　用：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申　　込：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お問合先：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3C7E74E-7404-4AD8-9E21-DE66C5F9E36B}"/>
              </a:ext>
            </a:extLst>
          </p:cNvPr>
          <p:cNvSpPr txBox="1"/>
          <p:nvPr/>
        </p:nvSpPr>
        <p:spPr>
          <a:xfrm>
            <a:off x="1358989" y="6305903"/>
            <a:ext cx="4016484" cy="31790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毎週水・金曜日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少年の部（小学生）午後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6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時～午後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7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時まで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一般の部（中学生以上）午後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7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時～午後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8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時まで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〇〇市〇〇体育館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〇〇市在住または通勤・通学の小学生以上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入会金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2000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円、月会費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3000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円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直接会場にお越しください。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〇〇〇空手教室　担当 田中または山田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電話番号：０００－０００－００００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ホームページ：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http://wwww.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〇〇〇〇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.ne.jp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メールアドレス：</a:t>
            </a:r>
            <a:r>
              <a:rPr kumimoji="1" lang="en-US" altLang="ja-JP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karate_info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@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〇〇〇〇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.ne.jp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349A738-E29E-4798-B2D8-A215F49D7519}"/>
              </a:ext>
            </a:extLst>
          </p:cNvPr>
          <p:cNvGrpSpPr/>
          <p:nvPr/>
        </p:nvGrpSpPr>
        <p:grpSpPr>
          <a:xfrm>
            <a:off x="527944" y="4020269"/>
            <a:ext cx="1662090" cy="1662090"/>
            <a:chOff x="4824155" y="1802650"/>
            <a:chExt cx="1662090" cy="1662090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1453F0B0-BF2D-4B31-9B83-39EBD7246703}"/>
                </a:ext>
              </a:extLst>
            </p:cNvPr>
            <p:cNvSpPr/>
            <p:nvPr/>
          </p:nvSpPr>
          <p:spPr bwMode="auto">
            <a:xfrm>
              <a:off x="4824155" y="1802650"/>
              <a:ext cx="1662090" cy="166209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9D490AA-4CD3-4231-9B28-14AC6DA747C1}"/>
                </a:ext>
              </a:extLst>
            </p:cNvPr>
            <p:cNvSpPr txBox="1"/>
            <p:nvPr/>
          </p:nvSpPr>
          <p:spPr>
            <a:xfrm>
              <a:off x="4971999" y="2213609"/>
              <a:ext cx="1359022" cy="92335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無料体験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実施中</a:t>
              </a:r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AB21678F-DAA8-4500-92AE-367B9744C0ED}"/>
              </a:ext>
            </a:extLst>
          </p:cNvPr>
          <p:cNvSpPr txBox="1"/>
          <p:nvPr/>
        </p:nvSpPr>
        <p:spPr>
          <a:xfrm rot="20997442">
            <a:off x="381666" y="3823505"/>
            <a:ext cx="1345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見学だけでも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OK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6295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93797F7-1D21-4268-8A04-E4AE3DCFDC29}"/>
              </a:ext>
            </a:extLst>
          </p:cNvPr>
          <p:cNvSpPr/>
          <p:nvPr/>
        </p:nvSpPr>
        <p:spPr bwMode="auto">
          <a:xfrm>
            <a:off x="139656" y="145984"/>
            <a:ext cx="6578687" cy="493401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練習風景やメンバーなどの</a:t>
            </a:r>
            <a:endParaRPr kumimoji="1" lang="en-US" altLang="ja-JP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デジカメ写真スペース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01E9CD9-240A-43C4-B3D9-484DD26F5CDD}"/>
              </a:ext>
            </a:extLst>
          </p:cNvPr>
          <p:cNvSpPr txBox="1"/>
          <p:nvPr/>
        </p:nvSpPr>
        <p:spPr>
          <a:xfrm>
            <a:off x="2185514" y="7359855"/>
            <a:ext cx="954107" cy="1965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ts val="2160"/>
              </a:lnSpc>
              <a:defRPr>
                <a:latin typeface="+mj-ea"/>
                <a:ea typeface="+mj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日　　時：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場　　所：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対　　象：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費　　用：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申　　込：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お問合先：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3C7E74E-7404-4AD8-9E21-DE66C5F9E36B}"/>
              </a:ext>
            </a:extLst>
          </p:cNvPr>
          <p:cNvSpPr txBox="1"/>
          <p:nvPr/>
        </p:nvSpPr>
        <p:spPr>
          <a:xfrm>
            <a:off x="3249701" y="7359855"/>
            <a:ext cx="3468642" cy="23493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毎週水・金曜日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少年の部（小学生）午後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6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時～午後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7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時まで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一般の部（中学生以上）午後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7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時～午後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8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時まで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〇〇市〇〇体育館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〇〇市在住または通勤・通学の小学生以上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入会金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2000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円、月会費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3000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円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直接会場にお越しください。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〇〇〇空手教室　担当 田中または山田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電話番号：０００－０００－００００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ホームページ：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http://wwww.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〇〇〇〇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.ne.jp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メールアドレス：</a:t>
            </a:r>
            <a:r>
              <a:rPr kumimoji="1" lang="en-US" altLang="ja-JP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karate_info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@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〇〇〇〇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.ne.jp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349A738-E29E-4798-B2D8-A215F49D7519}"/>
              </a:ext>
            </a:extLst>
          </p:cNvPr>
          <p:cNvGrpSpPr/>
          <p:nvPr/>
        </p:nvGrpSpPr>
        <p:grpSpPr>
          <a:xfrm rot="20700000">
            <a:off x="514627" y="7781257"/>
            <a:ext cx="1402516" cy="1402516"/>
            <a:chOff x="4824155" y="1802650"/>
            <a:chExt cx="1662090" cy="1662090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1453F0B0-BF2D-4B31-9B83-39EBD7246703}"/>
                </a:ext>
              </a:extLst>
            </p:cNvPr>
            <p:cNvSpPr/>
            <p:nvPr/>
          </p:nvSpPr>
          <p:spPr bwMode="auto">
            <a:xfrm>
              <a:off x="4824155" y="1802650"/>
              <a:ext cx="1662090" cy="166209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9D490AA-4CD3-4231-9B28-14AC6DA747C1}"/>
                </a:ext>
              </a:extLst>
            </p:cNvPr>
            <p:cNvSpPr txBox="1"/>
            <p:nvPr/>
          </p:nvSpPr>
          <p:spPr>
            <a:xfrm>
              <a:off x="4971999" y="2273302"/>
              <a:ext cx="1359022" cy="7741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無料体験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実施中</a:t>
              </a:r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E63516D-512A-4DE6-AA03-5BF9C5531320}"/>
              </a:ext>
            </a:extLst>
          </p:cNvPr>
          <p:cNvSpPr txBox="1"/>
          <p:nvPr/>
        </p:nvSpPr>
        <p:spPr>
          <a:xfrm>
            <a:off x="266701" y="5269500"/>
            <a:ext cx="6324598" cy="139263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gradFill>
                  <a:gsLst>
                    <a:gs pos="0">
                      <a:srgbClr val="FFC000"/>
                    </a:gs>
                    <a:gs pos="100000">
                      <a:srgbClr val="C00000"/>
                    </a:gs>
                    <a:gs pos="50000">
                      <a:srgbClr val="FF0000"/>
                    </a:gs>
                  </a:gsLst>
                  <a:lin ang="5400000" scaled="1"/>
                </a:gradFill>
                <a:latin typeface="+mj-ea"/>
                <a:ea typeface="+mj-ea"/>
              </a:rPr>
              <a:t>空手道場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AE9432F-8AD8-4A3F-801F-945102139FDF}"/>
              </a:ext>
            </a:extLst>
          </p:cNvPr>
          <p:cNvSpPr txBox="1"/>
          <p:nvPr/>
        </p:nvSpPr>
        <p:spPr>
          <a:xfrm>
            <a:off x="353250" y="7658100"/>
            <a:ext cx="1761292" cy="1892300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1260146"/>
              </a:avLst>
            </a:prstTxWarp>
            <a:spAutoFit/>
          </a:bodyPr>
          <a:lstStyle/>
          <a:p>
            <a:r>
              <a:rPr kumimoji="1" lang="ja-JP" altLang="en-US" sz="1400" dirty="0">
                <a:latin typeface="+mj-ea"/>
                <a:ea typeface="+mj-ea"/>
              </a:rPr>
              <a:t>お気軽にご参加下さい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3EE398-ED6B-42E8-B045-17D6CE8D7A9A}"/>
              </a:ext>
            </a:extLst>
          </p:cNvPr>
          <p:cNvSpPr txBox="1"/>
          <p:nvPr/>
        </p:nvSpPr>
        <p:spPr>
          <a:xfrm>
            <a:off x="266699" y="6825015"/>
            <a:ext cx="6324600" cy="44038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心と体を鍛え、集中力を養います。</a:t>
            </a:r>
          </a:p>
        </p:txBody>
      </p:sp>
    </p:spTree>
    <p:extLst>
      <p:ext uri="{BB962C8B-B14F-4D97-AF65-F5344CB8AC3E}">
        <p14:creationId xmlns:p14="http://schemas.microsoft.com/office/powerpoint/2010/main" val="224504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6">
            <a:extLst>
              <a:ext uri="{FF2B5EF4-FFF2-40B4-BE49-F238E27FC236}">
                <a16:creationId xmlns:a16="http://schemas.microsoft.com/office/drawing/2014/main" id="{FC5AE8EE-6CBB-458D-B00E-C385F19C8EB7}"/>
              </a:ext>
            </a:extLst>
          </p:cNvPr>
          <p:cNvSpPr>
            <a:spLocks/>
          </p:cNvSpPr>
          <p:nvPr/>
        </p:nvSpPr>
        <p:spPr bwMode="auto">
          <a:xfrm>
            <a:off x="322919" y="6083301"/>
            <a:ext cx="3763492" cy="3572634"/>
          </a:xfrm>
          <a:custGeom>
            <a:avLst/>
            <a:gdLst>
              <a:gd name="T0" fmla="*/ 266 w 1755"/>
              <a:gd name="T1" fmla="*/ 158 h 1666"/>
              <a:gd name="T2" fmla="*/ 208 w 1755"/>
              <a:gd name="T3" fmla="*/ 179 h 1666"/>
              <a:gd name="T4" fmla="*/ 158 w 1755"/>
              <a:gd name="T5" fmla="*/ 212 h 1666"/>
              <a:gd name="T6" fmla="*/ 156 w 1755"/>
              <a:gd name="T7" fmla="*/ 243 h 1666"/>
              <a:gd name="T8" fmla="*/ 159 w 1755"/>
              <a:gd name="T9" fmla="*/ 295 h 1666"/>
              <a:gd name="T10" fmla="*/ 172 w 1755"/>
              <a:gd name="T11" fmla="*/ 338 h 1666"/>
              <a:gd name="T12" fmla="*/ 151 w 1755"/>
              <a:gd name="T13" fmla="*/ 371 h 1666"/>
              <a:gd name="T14" fmla="*/ 209 w 1755"/>
              <a:gd name="T15" fmla="*/ 384 h 1666"/>
              <a:gd name="T16" fmla="*/ 215 w 1755"/>
              <a:gd name="T17" fmla="*/ 424 h 1666"/>
              <a:gd name="T18" fmla="*/ 127 w 1755"/>
              <a:gd name="T19" fmla="*/ 594 h 1666"/>
              <a:gd name="T20" fmla="*/ 58 w 1755"/>
              <a:gd name="T21" fmla="*/ 673 h 1666"/>
              <a:gd name="T22" fmla="*/ 3 w 1755"/>
              <a:gd name="T23" fmla="*/ 796 h 1666"/>
              <a:gd name="T24" fmla="*/ 86 w 1755"/>
              <a:gd name="T25" fmla="*/ 844 h 1666"/>
              <a:gd name="T26" fmla="*/ 341 w 1755"/>
              <a:gd name="T27" fmla="*/ 856 h 1666"/>
              <a:gd name="T28" fmla="*/ 385 w 1755"/>
              <a:gd name="T29" fmla="*/ 881 h 1666"/>
              <a:gd name="T30" fmla="*/ 434 w 1755"/>
              <a:gd name="T31" fmla="*/ 863 h 1666"/>
              <a:gd name="T32" fmla="*/ 434 w 1755"/>
              <a:gd name="T33" fmla="*/ 813 h 1666"/>
              <a:gd name="T34" fmla="*/ 376 w 1755"/>
              <a:gd name="T35" fmla="*/ 784 h 1666"/>
              <a:gd name="T36" fmla="*/ 423 w 1755"/>
              <a:gd name="T37" fmla="*/ 774 h 1666"/>
              <a:gd name="T38" fmla="*/ 523 w 1755"/>
              <a:gd name="T39" fmla="*/ 968 h 1666"/>
              <a:gd name="T40" fmla="*/ 563 w 1755"/>
              <a:gd name="T41" fmla="*/ 953 h 1666"/>
              <a:gd name="T42" fmla="*/ 628 w 1755"/>
              <a:gd name="T43" fmla="*/ 921 h 1666"/>
              <a:gd name="T44" fmla="*/ 623 w 1755"/>
              <a:gd name="T45" fmla="*/ 1534 h 1666"/>
              <a:gd name="T46" fmla="*/ 606 w 1755"/>
              <a:gd name="T47" fmla="*/ 1586 h 1666"/>
              <a:gd name="T48" fmla="*/ 516 w 1755"/>
              <a:gd name="T49" fmla="*/ 1640 h 1666"/>
              <a:gd name="T50" fmla="*/ 520 w 1755"/>
              <a:gd name="T51" fmla="*/ 1666 h 1666"/>
              <a:gd name="T52" fmla="*/ 671 w 1755"/>
              <a:gd name="T53" fmla="*/ 1651 h 1666"/>
              <a:gd name="T54" fmla="*/ 761 w 1755"/>
              <a:gd name="T55" fmla="*/ 1636 h 1666"/>
              <a:gd name="T56" fmla="*/ 739 w 1755"/>
              <a:gd name="T57" fmla="*/ 1528 h 1666"/>
              <a:gd name="T58" fmla="*/ 793 w 1755"/>
              <a:gd name="T59" fmla="*/ 1489 h 1666"/>
              <a:gd name="T60" fmla="*/ 858 w 1755"/>
              <a:gd name="T61" fmla="*/ 985 h 1666"/>
              <a:gd name="T62" fmla="*/ 1060 w 1755"/>
              <a:gd name="T63" fmla="*/ 683 h 1666"/>
              <a:gd name="T64" fmla="*/ 1497 w 1755"/>
              <a:gd name="T65" fmla="*/ 284 h 1666"/>
              <a:gd name="T66" fmla="*/ 1540 w 1755"/>
              <a:gd name="T67" fmla="*/ 203 h 1666"/>
              <a:gd name="T68" fmla="*/ 1672 w 1755"/>
              <a:gd name="T69" fmla="*/ 155 h 1666"/>
              <a:gd name="T70" fmla="*/ 1728 w 1755"/>
              <a:gd name="T71" fmla="*/ 53 h 1666"/>
              <a:gd name="T72" fmla="*/ 1748 w 1755"/>
              <a:gd name="T73" fmla="*/ 15 h 1666"/>
              <a:gd name="T74" fmla="*/ 1667 w 1755"/>
              <a:gd name="T75" fmla="*/ 0 h 1666"/>
              <a:gd name="T76" fmla="*/ 1597 w 1755"/>
              <a:gd name="T77" fmla="*/ 47 h 1666"/>
              <a:gd name="T78" fmla="*/ 1565 w 1755"/>
              <a:gd name="T79" fmla="*/ 101 h 1666"/>
              <a:gd name="T80" fmla="*/ 1441 w 1755"/>
              <a:gd name="T81" fmla="*/ 95 h 1666"/>
              <a:gd name="T82" fmla="*/ 1407 w 1755"/>
              <a:gd name="T83" fmla="*/ 134 h 1666"/>
              <a:gd name="T84" fmla="*/ 1203 w 1755"/>
              <a:gd name="T85" fmla="*/ 296 h 1666"/>
              <a:gd name="T86" fmla="*/ 890 w 1755"/>
              <a:gd name="T87" fmla="*/ 472 h 1666"/>
              <a:gd name="T88" fmla="*/ 927 w 1755"/>
              <a:gd name="T89" fmla="*/ 414 h 1666"/>
              <a:gd name="T90" fmla="*/ 954 w 1755"/>
              <a:gd name="T91" fmla="*/ 356 h 1666"/>
              <a:gd name="T92" fmla="*/ 1026 w 1755"/>
              <a:gd name="T93" fmla="*/ 364 h 1666"/>
              <a:gd name="T94" fmla="*/ 1049 w 1755"/>
              <a:gd name="T95" fmla="*/ 316 h 1666"/>
              <a:gd name="T96" fmla="*/ 976 w 1755"/>
              <a:gd name="T97" fmla="*/ 270 h 1666"/>
              <a:gd name="T98" fmla="*/ 865 w 1755"/>
              <a:gd name="T99" fmla="*/ 278 h 1666"/>
              <a:gd name="T100" fmla="*/ 803 w 1755"/>
              <a:gd name="T101" fmla="*/ 305 h 1666"/>
              <a:gd name="T102" fmla="*/ 657 w 1755"/>
              <a:gd name="T103" fmla="*/ 301 h 1666"/>
              <a:gd name="T104" fmla="*/ 481 w 1755"/>
              <a:gd name="T105" fmla="*/ 321 h 1666"/>
              <a:gd name="T106" fmla="*/ 428 w 1755"/>
              <a:gd name="T107" fmla="*/ 361 h 1666"/>
              <a:gd name="T108" fmla="*/ 423 w 1755"/>
              <a:gd name="T109" fmla="*/ 295 h 1666"/>
              <a:gd name="T110" fmla="*/ 402 w 1755"/>
              <a:gd name="T111" fmla="*/ 266 h 1666"/>
              <a:gd name="T112" fmla="*/ 373 w 1755"/>
              <a:gd name="T113" fmla="*/ 225 h 1666"/>
              <a:gd name="T114" fmla="*/ 348 w 1755"/>
              <a:gd name="T115" fmla="*/ 176 h 1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55" h="1666">
                <a:moveTo>
                  <a:pt x="330" y="169"/>
                </a:moveTo>
                <a:lnTo>
                  <a:pt x="330" y="169"/>
                </a:lnTo>
                <a:lnTo>
                  <a:pt x="324" y="166"/>
                </a:lnTo>
                <a:lnTo>
                  <a:pt x="316" y="163"/>
                </a:lnTo>
                <a:lnTo>
                  <a:pt x="309" y="162"/>
                </a:lnTo>
                <a:lnTo>
                  <a:pt x="309" y="162"/>
                </a:lnTo>
                <a:lnTo>
                  <a:pt x="287" y="160"/>
                </a:lnTo>
                <a:lnTo>
                  <a:pt x="266" y="158"/>
                </a:lnTo>
                <a:lnTo>
                  <a:pt x="266" y="158"/>
                </a:lnTo>
                <a:lnTo>
                  <a:pt x="241" y="156"/>
                </a:lnTo>
                <a:lnTo>
                  <a:pt x="228" y="155"/>
                </a:lnTo>
                <a:lnTo>
                  <a:pt x="223" y="156"/>
                </a:lnTo>
                <a:lnTo>
                  <a:pt x="219" y="158"/>
                </a:lnTo>
                <a:lnTo>
                  <a:pt x="219" y="158"/>
                </a:lnTo>
                <a:lnTo>
                  <a:pt x="215" y="165"/>
                </a:lnTo>
                <a:lnTo>
                  <a:pt x="212" y="172"/>
                </a:lnTo>
                <a:lnTo>
                  <a:pt x="208" y="179"/>
                </a:lnTo>
                <a:lnTo>
                  <a:pt x="208" y="179"/>
                </a:lnTo>
                <a:lnTo>
                  <a:pt x="202" y="187"/>
                </a:lnTo>
                <a:lnTo>
                  <a:pt x="196" y="193"/>
                </a:lnTo>
                <a:lnTo>
                  <a:pt x="187" y="198"/>
                </a:lnTo>
                <a:lnTo>
                  <a:pt x="187" y="198"/>
                </a:lnTo>
                <a:lnTo>
                  <a:pt x="174" y="203"/>
                </a:lnTo>
                <a:lnTo>
                  <a:pt x="165" y="209"/>
                </a:lnTo>
                <a:lnTo>
                  <a:pt x="165" y="209"/>
                </a:lnTo>
                <a:lnTo>
                  <a:pt x="160" y="211"/>
                </a:lnTo>
                <a:lnTo>
                  <a:pt x="158" y="212"/>
                </a:lnTo>
                <a:lnTo>
                  <a:pt x="156" y="214"/>
                </a:lnTo>
                <a:lnTo>
                  <a:pt x="154" y="220"/>
                </a:lnTo>
                <a:lnTo>
                  <a:pt x="154" y="220"/>
                </a:lnTo>
                <a:lnTo>
                  <a:pt x="154" y="226"/>
                </a:lnTo>
                <a:lnTo>
                  <a:pt x="154" y="231"/>
                </a:lnTo>
                <a:lnTo>
                  <a:pt x="154" y="237"/>
                </a:lnTo>
                <a:lnTo>
                  <a:pt x="154" y="237"/>
                </a:lnTo>
                <a:lnTo>
                  <a:pt x="155" y="241"/>
                </a:lnTo>
                <a:lnTo>
                  <a:pt x="156" y="243"/>
                </a:lnTo>
                <a:lnTo>
                  <a:pt x="158" y="248"/>
                </a:lnTo>
                <a:lnTo>
                  <a:pt x="158" y="255"/>
                </a:lnTo>
                <a:lnTo>
                  <a:pt x="158" y="255"/>
                </a:lnTo>
                <a:lnTo>
                  <a:pt x="158" y="264"/>
                </a:lnTo>
                <a:lnTo>
                  <a:pt x="158" y="275"/>
                </a:lnTo>
                <a:lnTo>
                  <a:pt x="158" y="291"/>
                </a:lnTo>
                <a:lnTo>
                  <a:pt x="158" y="291"/>
                </a:lnTo>
                <a:lnTo>
                  <a:pt x="159" y="294"/>
                </a:lnTo>
                <a:lnTo>
                  <a:pt x="159" y="295"/>
                </a:lnTo>
                <a:lnTo>
                  <a:pt x="160" y="296"/>
                </a:lnTo>
                <a:lnTo>
                  <a:pt x="161" y="297"/>
                </a:lnTo>
                <a:lnTo>
                  <a:pt x="161" y="300"/>
                </a:lnTo>
                <a:lnTo>
                  <a:pt x="158" y="309"/>
                </a:lnTo>
                <a:lnTo>
                  <a:pt x="158" y="309"/>
                </a:lnTo>
                <a:lnTo>
                  <a:pt x="154" y="321"/>
                </a:lnTo>
                <a:lnTo>
                  <a:pt x="151" y="329"/>
                </a:lnTo>
                <a:lnTo>
                  <a:pt x="150" y="334"/>
                </a:lnTo>
                <a:lnTo>
                  <a:pt x="172" y="338"/>
                </a:lnTo>
                <a:lnTo>
                  <a:pt x="172" y="338"/>
                </a:lnTo>
                <a:lnTo>
                  <a:pt x="172" y="340"/>
                </a:lnTo>
                <a:lnTo>
                  <a:pt x="174" y="345"/>
                </a:lnTo>
                <a:lnTo>
                  <a:pt x="172" y="348"/>
                </a:lnTo>
                <a:lnTo>
                  <a:pt x="171" y="351"/>
                </a:lnTo>
                <a:lnTo>
                  <a:pt x="169" y="356"/>
                </a:lnTo>
                <a:lnTo>
                  <a:pt x="165" y="360"/>
                </a:lnTo>
                <a:lnTo>
                  <a:pt x="165" y="360"/>
                </a:lnTo>
                <a:lnTo>
                  <a:pt x="151" y="371"/>
                </a:lnTo>
                <a:lnTo>
                  <a:pt x="148" y="375"/>
                </a:lnTo>
                <a:lnTo>
                  <a:pt x="176" y="377"/>
                </a:lnTo>
                <a:lnTo>
                  <a:pt x="187" y="392"/>
                </a:lnTo>
                <a:lnTo>
                  <a:pt x="187" y="392"/>
                </a:lnTo>
                <a:lnTo>
                  <a:pt x="190" y="389"/>
                </a:lnTo>
                <a:lnTo>
                  <a:pt x="197" y="386"/>
                </a:lnTo>
                <a:lnTo>
                  <a:pt x="201" y="384"/>
                </a:lnTo>
                <a:lnTo>
                  <a:pt x="204" y="383"/>
                </a:lnTo>
                <a:lnTo>
                  <a:pt x="209" y="384"/>
                </a:lnTo>
                <a:lnTo>
                  <a:pt x="212" y="388"/>
                </a:lnTo>
                <a:lnTo>
                  <a:pt x="212" y="388"/>
                </a:lnTo>
                <a:lnTo>
                  <a:pt x="215" y="398"/>
                </a:lnTo>
                <a:lnTo>
                  <a:pt x="217" y="405"/>
                </a:lnTo>
                <a:lnTo>
                  <a:pt x="217" y="413"/>
                </a:lnTo>
                <a:lnTo>
                  <a:pt x="215" y="418"/>
                </a:lnTo>
                <a:lnTo>
                  <a:pt x="215" y="418"/>
                </a:lnTo>
                <a:lnTo>
                  <a:pt x="215" y="420"/>
                </a:lnTo>
                <a:lnTo>
                  <a:pt x="215" y="424"/>
                </a:lnTo>
                <a:lnTo>
                  <a:pt x="218" y="434"/>
                </a:lnTo>
                <a:lnTo>
                  <a:pt x="223" y="446"/>
                </a:lnTo>
                <a:lnTo>
                  <a:pt x="223" y="446"/>
                </a:lnTo>
                <a:lnTo>
                  <a:pt x="180" y="500"/>
                </a:lnTo>
                <a:lnTo>
                  <a:pt x="180" y="500"/>
                </a:lnTo>
                <a:lnTo>
                  <a:pt x="169" y="518"/>
                </a:lnTo>
                <a:lnTo>
                  <a:pt x="151" y="551"/>
                </a:lnTo>
                <a:lnTo>
                  <a:pt x="133" y="583"/>
                </a:lnTo>
                <a:lnTo>
                  <a:pt x="127" y="594"/>
                </a:lnTo>
                <a:lnTo>
                  <a:pt x="122" y="601"/>
                </a:lnTo>
                <a:lnTo>
                  <a:pt x="122" y="601"/>
                </a:lnTo>
                <a:lnTo>
                  <a:pt x="116" y="607"/>
                </a:lnTo>
                <a:lnTo>
                  <a:pt x="111" y="613"/>
                </a:lnTo>
                <a:lnTo>
                  <a:pt x="104" y="623"/>
                </a:lnTo>
                <a:lnTo>
                  <a:pt x="104" y="623"/>
                </a:lnTo>
                <a:lnTo>
                  <a:pt x="85" y="642"/>
                </a:lnTo>
                <a:lnTo>
                  <a:pt x="58" y="673"/>
                </a:lnTo>
                <a:lnTo>
                  <a:pt x="58" y="673"/>
                </a:lnTo>
                <a:lnTo>
                  <a:pt x="11" y="730"/>
                </a:lnTo>
                <a:lnTo>
                  <a:pt x="11" y="730"/>
                </a:lnTo>
                <a:lnTo>
                  <a:pt x="8" y="736"/>
                </a:lnTo>
                <a:lnTo>
                  <a:pt x="5" y="743"/>
                </a:lnTo>
                <a:lnTo>
                  <a:pt x="2" y="764"/>
                </a:lnTo>
                <a:lnTo>
                  <a:pt x="0" y="775"/>
                </a:lnTo>
                <a:lnTo>
                  <a:pt x="0" y="785"/>
                </a:lnTo>
                <a:lnTo>
                  <a:pt x="2" y="793"/>
                </a:lnTo>
                <a:lnTo>
                  <a:pt x="3" y="796"/>
                </a:lnTo>
                <a:lnTo>
                  <a:pt x="4" y="798"/>
                </a:lnTo>
                <a:lnTo>
                  <a:pt x="4" y="798"/>
                </a:lnTo>
                <a:lnTo>
                  <a:pt x="16" y="808"/>
                </a:lnTo>
                <a:lnTo>
                  <a:pt x="36" y="822"/>
                </a:lnTo>
                <a:lnTo>
                  <a:pt x="54" y="833"/>
                </a:lnTo>
                <a:lnTo>
                  <a:pt x="61" y="836"/>
                </a:lnTo>
                <a:lnTo>
                  <a:pt x="64" y="838"/>
                </a:lnTo>
                <a:lnTo>
                  <a:pt x="64" y="838"/>
                </a:lnTo>
                <a:lnTo>
                  <a:pt x="86" y="844"/>
                </a:lnTo>
                <a:lnTo>
                  <a:pt x="129" y="856"/>
                </a:lnTo>
                <a:lnTo>
                  <a:pt x="191" y="875"/>
                </a:lnTo>
                <a:lnTo>
                  <a:pt x="298" y="899"/>
                </a:lnTo>
                <a:lnTo>
                  <a:pt x="298" y="899"/>
                </a:lnTo>
                <a:lnTo>
                  <a:pt x="320" y="879"/>
                </a:lnTo>
                <a:lnTo>
                  <a:pt x="335" y="865"/>
                </a:lnTo>
                <a:lnTo>
                  <a:pt x="340" y="859"/>
                </a:lnTo>
                <a:lnTo>
                  <a:pt x="341" y="856"/>
                </a:lnTo>
                <a:lnTo>
                  <a:pt x="341" y="856"/>
                </a:lnTo>
                <a:lnTo>
                  <a:pt x="342" y="855"/>
                </a:lnTo>
                <a:lnTo>
                  <a:pt x="344" y="856"/>
                </a:lnTo>
                <a:lnTo>
                  <a:pt x="355" y="860"/>
                </a:lnTo>
                <a:lnTo>
                  <a:pt x="367" y="866"/>
                </a:lnTo>
                <a:lnTo>
                  <a:pt x="370" y="868"/>
                </a:lnTo>
                <a:lnTo>
                  <a:pt x="373" y="871"/>
                </a:lnTo>
                <a:lnTo>
                  <a:pt x="373" y="871"/>
                </a:lnTo>
                <a:lnTo>
                  <a:pt x="378" y="876"/>
                </a:lnTo>
                <a:lnTo>
                  <a:pt x="385" y="881"/>
                </a:lnTo>
                <a:lnTo>
                  <a:pt x="389" y="883"/>
                </a:lnTo>
                <a:lnTo>
                  <a:pt x="395" y="884"/>
                </a:lnTo>
                <a:lnTo>
                  <a:pt x="400" y="886"/>
                </a:lnTo>
                <a:lnTo>
                  <a:pt x="406" y="884"/>
                </a:lnTo>
                <a:lnTo>
                  <a:pt x="406" y="884"/>
                </a:lnTo>
                <a:lnTo>
                  <a:pt x="416" y="882"/>
                </a:lnTo>
                <a:lnTo>
                  <a:pt x="424" y="877"/>
                </a:lnTo>
                <a:lnTo>
                  <a:pt x="429" y="871"/>
                </a:lnTo>
                <a:lnTo>
                  <a:pt x="434" y="863"/>
                </a:lnTo>
                <a:lnTo>
                  <a:pt x="434" y="863"/>
                </a:lnTo>
                <a:lnTo>
                  <a:pt x="440" y="855"/>
                </a:lnTo>
                <a:lnTo>
                  <a:pt x="446" y="845"/>
                </a:lnTo>
                <a:lnTo>
                  <a:pt x="449" y="840"/>
                </a:lnTo>
                <a:lnTo>
                  <a:pt x="451" y="835"/>
                </a:lnTo>
                <a:lnTo>
                  <a:pt x="451" y="830"/>
                </a:lnTo>
                <a:lnTo>
                  <a:pt x="449" y="827"/>
                </a:lnTo>
                <a:lnTo>
                  <a:pt x="449" y="827"/>
                </a:lnTo>
                <a:lnTo>
                  <a:pt x="434" y="813"/>
                </a:lnTo>
                <a:lnTo>
                  <a:pt x="427" y="807"/>
                </a:lnTo>
                <a:lnTo>
                  <a:pt x="419" y="802"/>
                </a:lnTo>
                <a:lnTo>
                  <a:pt x="419" y="802"/>
                </a:lnTo>
                <a:lnTo>
                  <a:pt x="411" y="797"/>
                </a:lnTo>
                <a:lnTo>
                  <a:pt x="399" y="790"/>
                </a:lnTo>
                <a:lnTo>
                  <a:pt x="387" y="785"/>
                </a:lnTo>
                <a:lnTo>
                  <a:pt x="381" y="784"/>
                </a:lnTo>
                <a:lnTo>
                  <a:pt x="376" y="784"/>
                </a:lnTo>
                <a:lnTo>
                  <a:pt x="376" y="784"/>
                </a:lnTo>
                <a:lnTo>
                  <a:pt x="348" y="787"/>
                </a:lnTo>
                <a:lnTo>
                  <a:pt x="283" y="755"/>
                </a:lnTo>
                <a:lnTo>
                  <a:pt x="320" y="730"/>
                </a:lnTo>
                <a:lnTo>
                  <a:pt x="320" y="730"/>
                </a:lnTo>
                <a:lnTo>
                  <a:pt x="362" y="746"/>
                </a:lnTo>
                <a:lnTo>
                  <a:pt x="396" y="759"/>
                </a:lnTo>
                <a:lnTo>
                  <a:pt x="411" y="766"/>
                </a:lnTo>
                <a:lnTo>
                  <a:pt x="423" y="774"/>
                </a:lnTo>
                <a:lnTo>
                  <a:pt x="423" y="774"/>
                </a:lnTo>
                <a:lnTo>
                  <a:pt x="502" y="817"/>
                </a:lnTo>
                <a:lnTo>
                  <a:pt x="559" y="849"/>
                </a:lnTo>
                <a:lnTo>
                  <a:pt x="559" y="849"/>
                </a:lnTo>
                <a:lnTo>
                  <a:pt x="520" y="942"/>
                </a:lnTo>
                <a:lnTo>
                  <a:pt x="520" y="942"/>
                </a:lnTo>
                <a:lnTo>
                  <a:pt x="519" y="947"/>
                </a:lnTo>
                <a:lnTo>
                  <a:pt x="519" y="956"/>
                </a:lnTo>
                <a:lnTo>
                  <a:pt x="521" y="964"/>
                </a:lnTo>
                <a:lnTo>
                  <a:pt x="523" y="968"/>
                </a:lnTo>
                <a:lnTo>
                  <a:pt x="524" y="972"/>
                </a:lnTo>
                <a:lnTo>
                  <a:pt x="524" y="972"/>
                </a:lnTo>
                <a:lnTo>
                  <a:pt x="535" y="988"/>
                </a:lnTo>
                <a:lnTo>
                  <a:pt x="542" y="1000"/>
                </a:lnTo>
                <a:lnTo>
                  <a:pt x="542" y="1000"/>
                </a:lnTo>
                <a:lnTo>
                  <a:pt x="550" y="986"/>
                </a:lnTo>
                <a:lnTo>
                  <a:pt x="557" y="972"/>
                </a:lnTo>
                <a:lnTo>
                  <a:pt x="563" y="953"/>
                </a:lnTo>
                <a:lnTo>
                  <a:pt x="563" y="953"/>
                </a:lnTo>
                <a:lnTo>
                  <a:pt x="572" y="927"/>
                </a:lnTo>
                <a:lnTo>
                  <a:pt x="584" y="897"/>
                </a:lnTo>
                <a:lnTo>
                  <a:pt x="599" y="860"/>
                </a:lnTo>
                <a:lnTo>
                  <a:pt x="614" y="867"/>
                </a:lnTo>
                <a:lnTo>
                  <a:pt x="614" y="867"/>
                </a:lnTo>
                <a:lnTo>
                  <a:pt x="621" y="889"/>
                </a:lnTo>
                <a:lnTo>
                  <a:pt x="626" y="908"/>
                </a:lnTo>
                <a:lnTo>
                  <a:pt x="628" y="921"/>
                </a:lnTo>
                <a:lnTo>
                  <a:pt x="628" y="921"/>
                </a:lnTo>
                <a:lnTo>
                  <a:pt x="612" y="1200"/>
                </a:lnTo>
                <a:lnTo>
                  <a:pt x="595" y="1471"/>
                </a:lnTo>
                <a:lnTo>
                  <a:pt x="595" y="1471"/>
                </a:lnTo>
                <a:lnTo>
                  <a:pt x="609" y="1487"/>
                </a:lnTo>
                <a:lnTo>
                  <a:pt x="617" y="1501"/>
                </a:lnTo>
                <a:lnTo>
                  <a:pt x="620" y="1506"/>
                </a:lnTo>
                <a:lnTo>
                  <a:pt x="621" y="1511"/>
                </a:lnTo>
                <a:lnTo>
                  <a:pt x="621" y="1511"/>
                </a:lnTo>
                <a:lnTo>
                  <a:pt x="623" y="1534"/>
                </a:lnTo>
                <a:lnTo>
                  <a:pt x="625" y="1548"/>
                </a:lnTo>
                <a:lnTo>
                  <a:pt x="625" y="1557"/>
                </a:lnTo>
                <a:lnTo>
                  <a:pt x="625" y="1557"/>
                </a:lnTo>
                <a:lnTo>
                  <a:pt x="625" y="1564"/>
                </a:lnTo>
                <a:lnTo>
                  <a:pt x="623" y="1570"/>
                </a:lnTo>
                <a:lnTo>
                  <a:pt x="622" y="1575"/>
                </a:lnTo>
                <a:lnTo>
                  <a:pt x="618" y="1578"/>
                </a:lnTo>
                <a:lnTo>
                  <a:pt x="614" y="1582"/>
                </a:lnTo>
                <a:lnTo>
                  <a:pt x="606" y="1586"/>
                </a:lnTo>
                <a:lnTo>
                  <a:pt x="606" y="1586"/>
                </a:lnTo>
                <a:lnTo>
                  <a:pt x="598" y="1591"/>
                </a:lnTo>
                <a:lnTo>
                  <a:pt x="589" y="1597"/>
                </a:lnTo>
                <a:lnTo>
                  <a:pt x="573" y="1609"/>
                </a:lnTo>
                <a:lnTo>
                  <a:pt x="555" y="1623"/>
                </a:lnTo>
                <a:lnTo>
                  <a:pt x="545" y="1629"/>
                </a:lnTo>
                <a:lnTo>
                  <a:pt x="535" y="1632"/>
                </a:lnTo>
                <a:lnTo>
                  <a:pt x="535" y="1632"/>
                </a:lnTo>
                <a:lnTo>
                  <a:pt x="516" y="1640"/>
                </a:lnTo>
                <a:lnTo>
                  <a:pt x="504" y="1646"/>
                </a:lnTo>
                <a:lnTo>
                  <a:pt x="501" y="1648"/>
                </a:lnTo>
                <a:lnTo>
                  <a:pt x="499" y="1651"/>
                </a:lnTo>
                <a:lnTo>
                  <a:pt x="499" y="1652"/>
                </a:lnTo>
                <a:lnTo>
                  <a:pt x="503" y="1654"/>
                </a:lnTo>
                <a:lnTo>
                  <a:pt x="503" y="1654"/>
                </a:lnTo>
                <a:lnTo>
                  <a:pt x="509" y="1659"/>
                </a:lnTo>
                <a:lnTo>
                  <a:pt x="515" y="1663"/>
                </a:lnTo>
                <a:lnTo>
                  <a:pt x="520" y="1666"/>
                </a:lnTo>
                <a:lnTo>
                  <a:pt x="524" y="1666"/>
                </a:lnTo>
                <a:lnTo>
                  <a:pt x="528" y="1666"/>
                </a:lnTo>
                <a:lnTo>
                  <a:pt x="528" y="1666"/>
                </a:lnTo>
                <a:lnTo>
                  <a:pt x="541" y="1663"/>
                </a:lnTo>
                <a:lnTo>
                  <a:pt x="564" y="1659"/>
                </a:lnTo>
                <a:lnTo>
                  <a:pt x="621" y="1654"/>
                </a:lnTo>
                <a:lnTo>
                  <a:pt x="621" y="1654"/>
                </a:lnTo>
                <a:lnTo>
                  <a:pt x="648" y="1652"/>
                </a:lnTo>
                <a:lnTo>
                  <a:pt x="671" y="1651"/>
                </a:lnTo>
                <a:lnTo>
                  <a:pt x="711" y="1651"/>
                </a:lnTo>
                <a:lnTo>
                  <a:pt x="711" y="1651"/>
                </a:lnTo>
                <a:lnTo>
                  <a:pt x="728" y="1651"/>
                </a:lnTo>
                <a:lnTo>
                  <a:pt x="744" y="1648"/>
                </a:lnTo>
                <a:lnTo>
                  <a:pt x="751" y="1646"/>
                </a:lnTo>
                <a:lnTo>
                  <a:pt x="757" y="1643"/>
                </a:lnTo>
                <a:lnTo>
                  <a:pt x="760" y="1641"/>
                </a:lnTo>
                <a:lnTo>
                  <a:pt x="761" y="1639"/>
                </a:lnTo>
                <a:lnTo>
                  <a:pt x="761" y="1636"/>
                </a:lnTo>
                <a:lnTo>
                  <a:pt x="761" y="1636"/>
                </a:lnTo>
                <a:lnTo>
                  <a:pt x="757" y="1614"/>
                </a:lnTo>
                <a:lnTo>
                  <a:pt x="755" y="1599"/>
                </a:lnTo>
                <a:lnTo>
                  <a:pt x="750" y="1582"/>
                </a:lnTo>
                <a:lnTo>
                  <a:pt x="750" y="1582"/>
                </a:lnTo>
                <a:lnTo>
                  <a:pt x="741" y="1553"/>
                </a:lnTo>
                <a:lnTo>
                  <a:pt x="740" y="1541"/>
                </a:lnTo>
                <a:lnTo>
                  <a:pt x="739" y="1528"/>
                </a:lnTo>
                <a:lnTo>
                  <a:pt x="739" y="1528"/>
                </a:lnTo>
                <a:lnTo>
                  <a:pt x="740" y="1522"/>
                </a:lnTo>
                <a:lnTo>
                  <a:pt x="741" y="1517"/>
                </a:lnTo>
                <a:lnTo>
                  <a:pt x="743" y="1512"/>
                </a:lnTo>
                <a:lnTo>
                  <a:pt x="745" y="1508"/>
                </a:lnTo>
                <a:lnTo>
                  <a:pt x="751" y="1502"/>
                </a:lnTo>
                <a:lnTo>
                  <a:pt x="757" y="1500"/>
                </a:lnTo>
                <a:lnTo>
                  <a:pt x="757" y="1500"/>
                </a:lnTo>
                <a:lnTo>
                  <a:pt x="793" y="1489"/>
                </a:lnTo>
                <a:lnTo>
                  <a:pt x="793" y="1489"/>
                </a:lnTo>
                <a:lnTo>
                  <a:pt x="799" y="1285"/>
                </a:lnTo>
                <a:lnTo>
                  <a:pt x="803" y="1145"/>
                </a:lnTo>
                <a:lnTo>
                  <a:pt x="804" y="1078"/>
                </a:lnTo>
                <a:lnTo>
                  <a:pt x="804" y="1078"/>
                </a:lnTo>
                <a:lnTo>
                  <a:pt x="805" y="1073"/>
                </a:lnTo>
                <a:lnTo>
                  <a:pt x="813" y="1064"/>
                </a:lnTo>
                <a:lnTo>
                  <a:pt x="832" y="1032"/>
                </a:lnTo>
                <a:lnTo>
                  <a:pt x="852" y="999"/>
                </a:lnTo>
                <a:lnTo>
                  <a:pt x="858" y="985"/>
                </a:lnTo>
                <a:lnTo>
                  <a:pt x="862" y="978"/>
                </a:lnTo>
                <a:lnTo>
                  <a:pt x="862" y="978"/>
                </a:lnTo>
                <a:lnTo>
                  <a:pt x="863" y="974"/>
                </a:lnTo>
                <a:lnTo>
                  <a:pt x="867" y="965"/>
                </a:lnTo>
                <a:lnTo>
                  <a:pt x="881" y="937"/>
                </a:lnTo>
                <a:lnTo>
                  <a:pt x="924" y="856"/>
                </a:lnTo>
                <a:lnTo>
                  <a:pt x="987" y="741"/>
                </a:lnTo>
                <a:lnTo>
                  <a:pt x="987" y="741"/>
                </a:lnTo>
                <a:lnTo>
                  <a:pt x="1060" y="683"/>
                </a:lnTo>
                <a:lnTo>
                  <a:pt x="1221" y="553"/>
                </a:lnTo>
                <a:lnTo>
                  <a:pt x="1308" y="483"/>
                </a:lnTo>
                <a:lnTo>
                  <a:pt x="1384" y="419"/>
                </a:lnTo>
                <a:lnTo>
                  <a:pt x="1439" y="372"/>
                </a:lnTo>
                <a:lnTo>
                  <a:pt x="1457" y="357"/>
                </a:lnTo>
                <a:lnTo>
                  <a:pt x="1464" y="349"/>
                </a:lnTo>
                <a:lnTo>
                  <a:pt x="1464" y="349"/>
                </a:lnTo>
                <a:lnTo>
                  <a:pt x="1479" y="322"/>
                </a:lnTo>
                <a:lnTo>
                  <a:pt x="1497" y="284"/>
                </a:lnTo>
                <a:lnTo>
                  <a:pt x="1522" y="233"/>
                </a:lnTo>
                <a:lnTo>
                  <a:pt x="1522" y="233"/>
                </a:lnTo>
                <a:lnTo>
                  <a:pt x="1529" y="221"/>
                </a:lnTo>
                <a:lnTo>
                  <a:pt x="1534" y="211"/>
                </a:lnTo>
                <a:lnTo>
                  <a:pt x="1535" y="208"/>
                </a:lnTo>
                <a:lnTo>
                  <a:pt x="1535" y="205"/>
                </a:lnTo>
                <a:lnTo>
                  <a:pt x="1535" y="205"/>
                </a:lnTo>
                <a:lnTo>
                  <a:pt x="1536" y="204"/>
                </a:lnTo>
                <a:lnTo>
                  <a:pt x="1540" y="203"/>
                </a:lnTo>
                <a:lnTo>
                  <a:pt x="1554" y="199"/>
                </a:lnTo>
                <a:lnTo>
                  <a:pt x="1595" y="190"/>
                </a:lnTo>
                <a:lnTo>
                  <a:pt x="1619" y="183"/>
                </a:lnTo>
                <a:lnTo>
                  <a:pt x="1642" y="176"/>
                </a:lnTo>
                <a:lnTo>
                  <a:pt x="1652" y="171"/>
                </a:lnTo>
                <a:lnTo>
                  <a:pt x="1661" y="166"/>
                </a:lnTo>
                <a:lnTo>
                  <a:pt x="1667" y="161"/>
                </a:lnTo>
                <a:lnTo>
                  <a:pt x="1672" y="155"/>
                </a:lnTo>
                <a:lnTo>
                  <a:pt x="1672" y="155"/>
                </a:lnTo>
                <a:lnTo>
                  <a:pt x="1679" y="142"/>
                </a:lnTo>
                <a:lnTo>
                  <a:pt x="1685" y="133"/>
                </a:lnTo>
                <a:lnTo>
                  <a:pt x="1694" y="112"/>
                </a:lnTo>
                <a:lnTo>
                  <a:pt x="1701" y="92"/>
                </a:lnTo>
                <a:lnTo>
                  <a:pt x="1706" y="82"/>
                </a:lnTo>
                <a:lnTo>
                  <a:pt x="1712" y="72"/>
                </a:lnTo>
                <a:lnTo>
                  <a:pt x="1712" y="72"/>
                </a:lnTo>
                <a:lnTo>
                  <a:pt x="1720" y="61"/>
                </a:lnTo>
                <a:lnTo>
                  <a:pt x="1728" y="53"/>
                </a:lnTo>
                <a:lnTo>
                  <a:pt x="1745" y="38"/>
                </a:lnTo>
                <a:lnTo>
                  <a:pt x="1752" y="32"/>
                </a:lnTo>
                <a:lnTo>
                  <a:pt x="1754" y="29"/>
                </a:lnTo>
                <a:lnTo>
                  <a:pt x="1755" y="26"/>
                </a:lnTo>
                <a:lnTo>
                  <a:pt x="1755" y="23"/>
                </a:lnTo>
                <a:lnTo>
                  <a:pt x="1754" y="21"/>
                </a:lnTo>
                <a:lnTo>
                  <a:pt x="1752" y="17"/>
                </a:lnTo>
                <a:lnTo>
                  <a:pt x="1748" y="15"/>
                </a:lnTo>
                <a:lnTo>
                  <a:pt x="1748" y="15"/>
                </a:lnTo>
                <a:lnTo>
                  <a:pt x="1738" y="9"/>
                </a:lnTo>
                <a:lnTo>
                  <a:pt x="1729" y="5"/>
                </a:lnTo>
                <a:lnTo>
                  <a:pt x="1722" y="2"/>
                </a:lnTo>
                <a:lnTo>
                  <a:pt x="1715" y="1"/>
                </a:lnTo>
                <a:lnTo>
                  <a:pt x="1705" y="0"/>
                </a:lnTo>
                <a:lnTo>
                  <a:pt x="1701" y="0"/>
                </a:lnTo>
                <a:lnTo>
                  <a:pt x="1675" y="0"/>
                </a:lnTo>
                <a:lnTo>
                  <a:pt x="1675" y="0"/>
                </a:lnTo>
                <a:lnTo>
                  <a:pt x="1667" y="0"/>
                </a:lnTo>
                <a:lnTo>
                  <a:pt x="1661" y="1"/>
                </a:lnTo>
                <a:lnTo>
                  <a:pt x="1647" y="7"/>
                </a:lnTo>
                <a:lnTo>
                  <a:pt x="1647" y="7"/>
                </a:lnTo>
                <a:lnTo>
                  <a:pt x="1637" y="11"/>
                </a:lnTo>
                <a:lnTo>
                  <a:pt x="1625" y="17"/>
                </a:lnTo>
                <a:lnTo>
                  <a:pt x="1619" y="22"/>
                </a:lnTo>
                <a:lnTo>
                  <a:pt x="1611" y="28"/>
                </a:lnTo>
                <a:lnTo>
                  <a:pt x="1604" y="37"/>
                </a:lnTo>
                <a:lnTo>
                  <a:pt x="1597" y="47"/>
                </a:lnTo>
                <a:lnTo>
                  <a:pt x="1597" y="47"/>
                </a:lnTo>
                <a:lnTo>
                  <a:pt x="1591" y="58"/>
                </a:lnTo>
                <a:lnTo>
                  <a:pt x="1586" y="66"/>
                </a:lnTo>
                <a:lnTo>
                  <a:pt x="1581" y="81"/>
                </a:lnTo>
                <a:lnTo>
                  <a:pt x="1578" y="86"/>
                </a:lnTo>
                <a:lnTo>
                  <a:pt x="1576" y="91"/>
                </a:lnTo>
                <a:lnTo>
                  <a:pt x="1571" y="96"/>
                </a:lnTo>
                <a:lnTo>
                  <a:pt x="1565" y="101"/>
                </a:lnTo>
                <a:lnTo>
                  <a:pt x="1565" y="101"/>
                </a:lnTo>
                <a:lnTo>
                  <a:pt x="1550" y="109"/>
                </a:lnTo>
                <a:lnTo>
                  <a:pt x="1540" y="117"/>
                </a:lnTo>
                <a:lnTo>
                  <a:pt x="1533" y="123"/>
                </a:lnTo>
                <a:lnTo>
                  <a:pt x="1533" y="123"/>
                </a:lnTo>
                <a:lnTo>
                  <a:pt x="1519" y="117"/>
                </a:lnTo>
                <a:lnTo>
                  <a:pt x="1489" y="106"/>
                </a:lnTo>
                <a:lnTo>
                  <a:pt x="1470" y="101"/>
                </a:lnTo>
                <a:lnTo>
                  <a:pt x="1454" y="97"/>
                </a:lnTo>
                <a:lnTo>
                  <a:pt x="1441" y="95"/>
                </a:lnTo>
                <a:lnTo>
                  <a:pt x="1436" y="96"/>
                </a:lnTo>
                <a:lnTo>
                  <a:pt x="1432" y="97"/>
                </a:lnTo>
                <a:lnTo>
                  <a:pt x="1432" y="97"/>
                </a:lnTo>
                <a:lnTo>
                  <a:pt x="1422" y="104"/>
                </a:lnTo>
                <a:lnTo>
                  <a:pt x="1417" y="110"/>
                </a:lnTo>
                <a:lnTo>
                  <a:pt x="1415" y="118"/>
                </a:lnTo>
                <a:lnTo>
                  <a:pt x="1410" y="129"/>
                </a:lnTo>
                <a:lnTo>
                  <a:pt x="1410" y="129"/>
                </a:lnTo>
                <a:lnTo>
                  <a:pt x="1407" y="134"/>
                </a:lnTo>
                <a:lnTo>
                  <a:pt x="1403" y="139"/>
                </a:lnTo>
                <a:lnTo>
                  <a:pt x="1388" y="152"/>
                </a:lnTo>
                <a:lnTo>
                  <a:pt x="1368" y="169"/>
                </a:lnTo>
                <a:lnTo>
                  <a:pt x="1345" y="188"/>
                </a:lnTo>
                <a:lnTo>
                  <a:pt x="1298" y="223"/>
                </a:lnTo>
                <a:lnTo>
                  <a:pt x="1267" y="248"/>
                </a:lnTo>
                <a:lnTo>
                  <a:pt x="1267" y="248"/>
                </a:lnTo>
                <a:lnTo>
                  <a:pt x="1240" y="269"/>
                </a:lnTo>
                <a:lnTo>
                  <a:pt x="1203" y="296"/>
                </a:lnTo>
                <a:lnTo>
                  <a:pt x="1144" y="338"/>
                </a:lnTo>
                <a:lnTo>
                  <a:pt x="1144" y="338"/>
                </a:lnTo>
                <a:lnTo>
                  <a:pt x="1124" y="351"/>
                </a:lnTo>
                <a:lnTo>
                  <a:pt x="1092" y="370"/>
                </a:lnTo>
                <a:lnTo>
                  <a:pt x="1044" y="395"/>
                </a:lnTo>
                <a:lnTo>
                  <a:pt x="1044" y="395"/>
                </a:lnTo>
                <a:lnTo>
                  <a:pt x="972" y="435"/>
                </a:lnTo>
                <a:lnTo>
                  <a:pt x="922" y="461"/>
                </a:lnTo>
                <a:lnTo>
                  <a:pt x="890" y="472"/>
                </a:lnTo>
                <a:lnTo>
                  <a:pt x="890" y="472"/>
                </a:lnTo>
                <a:lnTo>
                  <a:pt x="872" y="474"/>
                </a:lnTo>
                <a:lnTo>
                  <a:pt x="836" y="479"/>
                </a:lnTo>
                <a:lnTo>
                  <a:pt x="786" y="485"/>
                </a:lnTo>
                <a:lnTo>
                  <a:pt x="757" y="481"/>
                </a:lnTo>
                <a:lnTo>
                  <a:pt x="757" y="481"/>
                </a:lnTo>
                <a:lnTo>
                  <a:pt x="915" y="421"/>
                </a:lnTo>
                <a:lnTo>
                  <a:pt x="915" y="421"/>
                </a:lnTo>
                <a:lnTo>
                  <a:pt x="927" y="414"/>
                </a:lnTo>
                <a:lnTo>
                  <a:pt x="943" y="402"/>
                </a:lnTo>
                <a:lnTo>
                  <a:pt x="952" y="394"/>
                </a:lnTo>
                <a:lnTo>
                  <a:pt x="958" y="388"/>
                </a:lnTo>
                <a:lnTo>
                  <a:pt x="961" y="382"/>
                </a:lnTo>
                <a:lnTo>
                  <a:pt x="961" y="379"/>
                </a:lnTo>
                <a:lnTo>
                  <a:pt x="961" y="377"/>
                </a:lnTo>
                <a:lnTo>
                  <a:pt x="961" y="377"/>
                </a:lnTo>
                <a:lnTo>
                  <a:pt x="956" y="364"/>
                </a:lnTo>
                <a:lnTo>
                  <a:pt x="954" y="356"/>
                </a:lnTo>
                <a:lnTo>
                  <a:pt x="954" y="356"/>
                </a:lnTo>
                <a:lnTo>
                  <a:pt x="970" y="361"/>
                </a:lnTo>
                <a:lnTo>
                  <a:pt x="982" y="365"/>
                </a:lnTo>
                <a:lnTo>
                  <a:pt x="995" y="367"/>
                </a:lnTo>
                <a:lnTo>
                  <a:pt x="995" y="367"/>
                </a:lnTo>
                <a:lnTo>
                  <a:pt x="1004" y="367"/>
                </a:lnTo>
                <a:lnTo>
                  <a:pt x="1015" y="366"/>
                </a:lnTo>
                <a:lnTo>
                  <a:pt x="1026" y="364"/>
                </a:lnTo>
                <a:lnTo>
                  <a:pt x="1026" y="364"/>
                </a:lnTo>
                <a:lnTo>
                  <a:pt x="1030" y="361"/>
                </a:lnTo>
                <a:lnTo>
                  <a:pt x="1040" y="355"/>
                </a:lnTo>
                <a:lnTo>
                  <a:pt x="1044" y="350"/>
                </a:lnTo>
                <a:lnTo>
                  <a:pt x="1049" y="345"/>
                </a:lnTo>
                <a:lnTo>
                  <a:pt x="1051" y="339"/>
                </a:lnTo>
                <a:lnTo>
                  <a:pt x="1051" y="330"/>
                </a:lnTo>
                <a:lnTo>
                  <a:pt x="1051" y="330"/>
                </a:lnTo>
                <a:lnTo>
                  <a:pt x="1050" y="323"/>
                </a:lnTo>
                <a:lnTo>
                  <a:pt x="1049" y="316"/>
                </a:lnTo>
                <a:lnTo>
                  <a:pt x="1042" y="303"/>
                </a:lnTo>
                <a:lnTo>
                  <a:pt x="1036" y="294"/>
                </a:lnTo>
                <a:lnTo>
                  <a:pt x="1030" y="287"/>
                </a:lnTo>
                <a:lnTo>
                  <a:pt x="1030" y="287"/>
                </a:lnTo>
                <a:lnTo>
                  <a:pt x="1004" y="270"/>
                </a:lnTo>
                <a:lnTo>
                  <a:pt x="1004" y="270"/>
                </a:lnTo>
                <a:lnTo>
                  <a:pt x="993" y="269"/>
                </a:lnTo>
                <a:lnTo>
                  <a:pt x="983" y="269"/>
                </a:lnTo>
                <a:lnTo>
                  <a:pt x="976" y="270"/>
                </a:lnTo>
                <a:lnTo>
                  <a:pt x="976" y="270"/>
                </a:lnTo>
                <a:lnTo>
                  <a:pt x="967" y="274"/>
                </a:lnTo>
                <a:lnTo>
                  <a:pt x="958" y="279"/>
                </a:lnTo>
                <a:lnTo>
                  <a:pt x="944" y="287"/>
                </a:lnTo>
                <a:lnTo>
                  <a:pt x="937" y="266"/>
                </a:lnTo>
                <a:lnTo>
                  <a:pt x="890" y="266"/>
                </a:lnTo>
                <a:lnTo>
                  <a:pt x="890" y="266"/>
                </a:lnTo>
                <a:lnTo>
                  <a:pt x="877" y="273"/>
                </a:lnTo>
                <a:lnTo>
                  <a:pt x="865" y="278"/>
                </a:lnTo>
                <a:lnTo>
                  <a:pt x="858" y="280"/>
                </a:lnTo>
                <a:lnTo>
                  <a:pt x="858" y="280"/>
                </a:lnTo>
                <a:lnTo>
                  <a:pt x="842" y="286"/>
                </a:lnTo>
                <a:lnTo>
                  <a:pt x="832" y="290"/>
                </a:lnTo>
                <a:lnTo>
                  <a:pt x="825" y="295"/>
                </a:lnTo>
                <a:lnTo>
                  <a:pt x="825" y="295"/>
                </a:lnTo>
                <a:lnTo>
                  <a:pt x="821" y="297"/>
                </a:lnTo>
                <a:lnTo>
                  <a:pt x="816" y="300"/>
                </a:lnTo>
                <a:lnTo>
                  <a:pt x="803" y="305"/>
                </a:lnTo>
                <a:lnTo>
                  <a:pt x="789" y="308"/>
                </a:lnTo>
                <a:lnTo>
                  <a:pt x="782" y="309"/>
                </a:lnTo>
                <a:lnTo>
                  <a:pt x="782" y="309"/>
                </a:lnTo>
                <a:lnTo>
                  <a:pt x="757" y="306"/>
                </a:lnTo>
                <a:lnTo>
                  <a:pt x="734" y="305"/>
                </a:lnTo>
                <a:lnTo>
                  <a:pt x="707" y="302"/>
                </a:lnTo>
                <a:lnTo>
                  <a:pt x="707" y="302"/>
                </a:lnTo>
                <a:lnTo>
                  <a:pt x="680" y="301"/>
                </a:lnTo>
                <a:lnTo>
                  <a:pt x="657" y="301"/>
                </a:lnTo>
                <a:lnTo>
                  <a:pt x="625" y="302"/>
                </a:lnTo>
                <a:lnTo>
                  <a:pt x="585" y="302"/>
                </a:lnTo>
                <a:lnTo>
                  <a:pt x="556" y="302"/>
                </a:lnTo>
                <a:lnTo>
                  <a:pt x="520" y="306"/>
                </a:lnTo>
                <a:lnTo>
                  <a:pt x="520" y="306"/>
                </a:lnTo>
                <a:lnTo>
                  <a:pt x="503" y="313"/>
                </a:lnTo>
                <a:lnTo>
                  <a:pt x="489" y="318"/>
                </a:lnTo>
                <a:lnTo>
                  <a:pt x="485" y="321"/>
                </a:lnTo>
                <a:lnTo>
                  <a:pt x="481" y="321"/>
                </a:lnTo>
                <a:lnTo>
                  <a:pt x="481" y="321"/>
                </a:lnTo>
                <a:lnTo>
                  <a:pt x="477" y="321"/>
                </a:lnTo>
                <a:lnTo>
                  <a:pt x="471" y="325"/>
                </a:lnTo>
                <a:lnTo>
                  <a:pt x="455" y="338"/>
                </a:lnTo>
                <a:lnTo>
                  <a:pt x="439" y="351"/>
                </a:lnTo>
                <a:lnTo>
                  <a:pt x="430" y="360"/>
                </a:lnTo>
                <a:lnTo>
                  <a:pt x="430" y="360"/>
                </a:lnTo>
                <a:lnTo>
                  <a:pt x="429" y="361"/>
                </a:lnTo>
                <a:lnTo>
                  <a:pt x="428" y="361"/>
                </a:lnTo>
                <a:lnTo>
                  <a:pt x="426" y="360"/>
                </a:lnTo>
                <a:lnTo>
                  <a:pt x="422" y="357"/>
                </a:lnTo>
                <a:lnTo>
                  <a:pt x="419" y="352"/>
                </a:lnTo>
                <a:lnTo>
                  <a:pt x="419" y="352"/>
                </a:lnTo>
                <a:lnTo>
                  <a:pt x="417" y="330"/>
                </a:lnTo>
                <a:lnTo>
                  <a:pt x="416" y="317"/>
                </a:lnTo>
                <a:lnTo>
                  <a:pt x="417" y="309"/>
                </a:lnTo>
                <a:lnTo>
                  <a:pt x="417" y="309"/>
                </a:lnTo>
                <a:lnTo>
                  <a:pt x="423" y="295"/>
                </a:lnTo>
                <a:lnTo>
                  <a:pt x="427" y="286"/>
                </a:lnTo>
                <a:lnTo>
                  <a:pt x="427" y="282"/>
                </a:lnTo>
                <a:lnTo>
                  <a:pt x="427" y="280"/>
                </a:lnTo>
                <a:lnTo>
                  <a:pt x="427" y="280"/>
                </a:lnTo>
                <a:lnTo>
                  <a:pt x="423" y="276"/>
                </a:lnTo>
                <a:lnTo>
                  <a:pt x="416" y="271"/>
                </a:lnTo>
                <a:lnTo>
                  <a:pt x="408" y="268"/>
                </a:lnTo>
                <a:lnTo>
                  <a:pt x="402" y="266"/>
                </a:lnTo>
                <a:lnTo>
                  <a:pt x="402" y="266"/>
                </a:lnTo>
                <a:lnTo>
                  <a:pt x="396" y="265"/>
                </a:lnTo>
                <a:lnTo>
                  <a:pt x="386" y="264"/>
                </a:lnTo>
                <a:lnTo>
                  <a:pt x="381" y="263"/>
                </a:lnTo>
                <a:lnTo>
                  <a:pt x="378" y="260"/>
                </a:lnTo>
                <a:lnTo>
                  <a:pt x="375" y="257"/>
                </a:lnTo>
                <a:lnTo>
                  <a:pt x="373" y="252"/>
                </a:lnTo>
                <a:lnTo>
                  <a:pt x="373" y="252"/>
                </a:lnTo>
                <a:lnTo>
                  <a:pt x="373" y="239"/>
                </a:lnTo>
                <a:lnTo>
                  <a:pt x="373" y="225"/>
                </a:lnTo>
                <a:lnTo>
                  <a:pt x="371" y="214"/>
                </a:lnTo>
                <a:lnTo>
                  <a:pt x="370" y="210"/>
                </a:lnTo>
                <a:lnTo>
                  <a:pt x="370" y="209"/>
                </a:lnTo>
                <a:lnTo>
                  <a:pt x="370" y="209"/>
                </a:lnTo>
                <a:lnTo>
                  <a:pt x="365" y="208"/>
                </a:lnTo>
                <a:lnTo>
                  <a:pt x="358" y="205"/>
                </a:lnTo>
                <a:lnTo>
                  <a:pt x="348" y="201"/>
                </a:lnTo>
                <a:lnTo>
                  <a:pt x="363" y="162"/>
                </a:lnTo>
                <a:lnTo>
                  <a:pt x="348" y="176"/>
                </a:lnTo>
                <a:lnTo>
                  <a:pt x="341" y="147"/>
                </a:lnTo>
                <a:lnTo>
                  <a:pt x="330" y="16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349A738-E29E-4798-B2D8-A215F49D7519}"/>
              </a:ext>
            </a:extLst>
          </p:cNvPr>
          <p:cNvGrpSpPr/>
          <p:nvPr/>
        </p:nvGrpSpPr>
        <p:grpSpPr>
          <a:xfrm rot="20700000">
            <a:off x="4448322" y="6085209"/>
            <a:ext cx="2063984" cy="2063984"/>
            <a:chOff x="4824155" y="1802650"/>
            <a:chExt cx="1662090" cy="1662090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1453F0B0-BF2D-4B31-9B83-39EBD7246703}"/>
                </a:ext>
              </a:extLst>
            </p:cNvPr>
            <p:cNvSpPr/>
            <p:nvPr/>
          </p:nvSpPr>
          <p:spPr bwMode="auto">
            <a:xfrm>
              <a:off x="4824155" y="1802650"/>
              <a:ext cx="1662090" cy="166209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9D490AA-4CD3-4231-9B28-14AC6DA747C1}"/>
                </a:ext>
              </a:extLst>
            </p:cNvPr>
            <p:cNvSpPr txBox="1"/>
            <p:nvPr/>
          </p:nvSpPr>
          <p:spPr>
            <a:xfrm>
              <a:off x="5105150" y="2128908"/>
              <a:ext cx="1092720" cy="106292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見学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b="1" dirty="0">
                  <a:solidFill>
                    <a:srgbClr val="FFFFFF"/>
                  </a:solidFill>
                  <a:latin typeface="メイリオ"/>
                  <a:ea typeface="メイリオ"/>
                </a:rPr>
                <a:t>歓迎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7FBC527-41A4-4AE2-AB52-F878FDF2D522}"/>
              </a:ext>
            </a:extLst>
          </p:cNvPr>
          <p:cNvSpPr txBox="1"/>
          <p:nvPr/>
        </p:nvSpPr>
        <p:spPr>
          <a:xfrm>
            <a:off x="266701" y="1204537"/>
            <a:ext cx="6324598" cy="29497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n w="190500">
                  <a:solidFill>
                    <a:schemeClr val="tx1"/>
                  </a:solidFill>
                </a:ln>
                <a:latin typeface="+mj-ea"/>
                <a:ea typeface="+mj-ea"/>
              </a:rPr>
              <a:t>カラテ</a:t>
            </a:r>
            <a:endParaRPr kumimoji="1" lang="en-US" altLang="ja-JP" sz="3200" b="1" dirty="0">
              <a:ln w="190500">
                <a:solidFill>
                  <a:schemeClr val="tx1"/>
                </a:solidFill>
              </a:ln>
              <a:latin typeface="+mj-ea"/>
              <a:ea typeface="+mj-ea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3DDFEB8-0C83-4BDC-B354-3E7C3D4200E0}"/>
              </a:ext>
            </a:extLst>
          </p:cNvPr>
          <p:cNvSpPr txBox="1"/>
          <p:nvPr/>
        </p:nvSpPr>
        <p:spPr>
          <a:xfrm>
            <a:off x="266701" y="4439109"/>
            <a:ext cx="6324598" cy="135941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生徒募集中</a:t>
            </a:r>
            <a:endParaRPr kumimoji="1" lang="en-US" altLang="ja-JP" sz="3200" b="1" dirty="0">
              <a:latin typeface="+mj-ea"/>
              <a:ea typeface="+mj-ea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62F7A56-AEA9-4B37-BE98-1772B42F095D}"/>
              </a:ext>
            </a:extLst>
          </p:cNvPr>
          <p:cNvSpPr txBox="1"/>
          <p:nvPr/>
        </p:nvSpPr>
        <p:spPr>
          <a:xfrm>
            <a:off x="266701" y="1204537"/>
            <a:ext cx="6324598" cy="29497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n w="635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カラテ</a:t>
            </a:r>
            <a:endParaRPr kumimoji="1" lang="en-US" altLang="ja-JP" sz="3200" b="1" dirty="0">
              <a:ln w="63500">
                <a:solidFill>
                  <a:schemeClr val="bg1"/>
                </a:solidFill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A3279DF-176E-458D-8DC9-AEBF222BB5D9}"/>
              </a:ext>
            </a:extLst>
          </p:cNvPr>
          <p:cNvSpPr txBox="1"/>
          <p:nvPr/>
        </p:nvSpPr>
        <p:spPr>
          <a:xfrm>
            <a:off x="266701" y="1204537"/>
            <a:ext cx="6324598" cy="29497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gradFill>
                  <a:gsLst>
                    <a:gs pos="0">
                      <a:srgbClr val="FFC000"/>
                    </a:gs>
                    <a:gs pos="100000">
                      <a:srgbClr val="C00000"/>
                    </a:gs>
                    <a:gs pos="50000">
                      <a:srgbClr val="FF0000"/>
                    </a:gs>
                  </a:gsLst>
                  <a:lin ang="5400000" scaled="1"/>
                </a:gradFill>
                <a:latin typeface="+mj-ea"/>
                <a:ea typeface="+mj-ea"/>
              </a:rPr>
              <a:t>カラテ</a:t>
            </a:r>
            <a:endParaRPr kumimoji="1" lang="en-US" altLang="ja-JP" sz="3200" b="1" dirty="0">
              <a:gradFill>
                <a:gsLst>
                  <a:gs pos="0">
                    <a:srgbClr val="FFC0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lin ang="5400000" scaled="1"/>
              </a:gradFill>
              <a:latin typeface="+mj-ea"/>
              <a:ea typeface="+mj-ea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5CE2370-CDE4-4ED6-B3C0-99C217222308}"/>
              </a:ext>
            </a:extLst>
          </p:cNvPr>
          <p:cNvSpPr txBox="1"/>
          <p:nvPr/>
        </p:nvSpPr>
        <p:spPr>
          <a:xfrm>
            <a:off x="266699" y="423823"/>
            <a:ext cx="6324600" cy="44038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solidFill>
                  <a:srgbClr val="C00000"/>
                </a:solidFill>
                <a:latin typeface="+mj-ea"/>
                <a:ea typeface="+mj-ea"/>
              </a:rPr>
              <a:t>心と体を鍛え、集中力を養います。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EE3F2D8-8538-41F0-9678-D40C91F1327E}"/>
              </a:ext>
            </a:extLst>
          </p:cNvPr>
          <p:cNvSpPr txBox="1"/>
          <p:nvPr/>
        </p:nvSpPr>
        <p:spPr>
          <a:xfrm>
            <a:off x="2204665" y="8995558"/>
            <a:ext cx="3625585" cy="48661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中にお入り下さい</a:t>
            </a:r>
            <a:endParaRPr kumimoji="1" lang="en-US" altLang="ja-JP" sz="3200" b="1" dirty="0">
              <a:latin typeface="+mj-ea"/>
              <a:ea typeface="+mj-ea"/>
            </a:endParaRPr>
          </a:p>
        </p:txBody>
      </p:sp>
      <p:sp>
        <p:nvSpPr>
          <p:cNvPr id="5" name="矢印: 右 4">
            <a:extLst>
              <a:ext uri="{FF2B5EF4-FFF2-40B4-BE49-F238E27FC236}">
                <a16:creationId xmlns:a16="http://schemas.microsoft.com/office/drawing/2014/main" id="{2DAFC9DC-DEE0-40CF-9BA4-D11FC2DC0F58}"/>
              </a:ext>
            </a:extLst>
          </p:cNvPr>
          <p:cNvSpPr/>
          <p:nvPr/>
        </p:nvSpPr>
        <p:spPr bwMode="auto">
          <a:xfrm>
            <a:off x="6031228" y="8921367"/>
            <a:ext cx="558800" cy="635000"/>
          </a:xfrm>
          <a:prstGeom prst="rightArrow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261127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294</TotalTime>
  <Words>271</Words>
  <PresentationFormat>A4 210 x 297 mm</PresentationFormat>
  <Paragraphs>82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HGP行書体</vt:lpstr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pptx856_空手教室募集の貼り紙テンプレート</dc:title>
  <dc:subject>pptx856_空手教室募集の貼り紙テンプレート</dc:subject>
  <dc:creator>digipot.net</dc:creator>
  <cp:revision>1</cp:revision>
  <dcterms:created xsi:type="dcterms:W3CDTF">2018-05-20T00:31:01Z</dcterms:created>
  <dcterms:modified xsi:type="dcterms:W3CDTF">2018-09-24T23:50:47Z</dcterms:modified>
  <cp:version>1</cp:version>
</cp:coreProperties>
</file>